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41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5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4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51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43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39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44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7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45.xml"/>
  <Override ContentType="application/vnd.openxmlformats-officedocument.presentationml.notesSlide+xml" PartName="/ppt/notesSlides/notesSlide46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47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38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48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5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6.xml"/>
  <Override ContentType="application/vnd.openxmlformats-officedocument.presentationml.notesSlide+xml" PartName="/ppt/notesSlides/notesSlide49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40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43.xml"/>
  <Override ContentType="application/vnd.openxmlformats-officedocument.presentationml.slide+xml" PartName="/ppt/slides/slide35.xml"/>
  <Override ContentType="application/vnd.openxmlformats-officedocument.presentationml.slide+xml" PartName="/ppt/slides/slide5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slide+xml" PartName="/ppt/slides/slide17.xml"/>
  <Override ContentType="application/vnd.openxmlformats-officedocument.presentationml.slide+xml" PartName="/ppt/slides/slide42.xml"/>
  <Override ContentType="application/vnd.openxmlformats-officedocument.presentationml.slide+xml" PartName="/ppt/slides/slide25.xml"/>
  <Override ContentType="application/vnd.openxmlformats-officedocument.presentationml.slide+xml" PartName="/ppt/slides/slide50.xml"/>
  <Override ContentType="application/vnd.openxmlformats-officedocument.presentationml.slide+xml" PartName="/ppt/slides/slide34.xml"/>
  <Override ContentType="application/vnd.openxmlformats-officedocument.presentationml.slide+xml" PartName="/ppt/slides/slide33.xml"/>
  <Override ContentType="application/vnd.openxmlformats-officedocument.presentationml.slide+xml" PartName="/ppt/slides/slide51.xml"/>
  <Override ContentType="application/vnd.openxmlformats-officedocument.presentationml.slide+xml" PartName="/ppt/slides/slide16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7.xml"/>
  <Override ContentType="application/vnd.openxmlformats-officedocument.presentationml.slide+xml" PartName="/ppt/slides/slide41.xml"/>
  <Override ContentType="application/vnd.openxmlformats-officedocument.presentationml.slide+xml" PartName="/ppt/slides/slide7.xml"/>
  <Override ContentType="application/vnd.openxmlformats-officedocument.presentationml.slide+xml" PartName="/ppt/slides/slide36.xml"/>
  <Override ContentType="application/vnd.openxmlformats-officedocument.presentationml.slide+xml" PartName="/ppt/slides/slide23.xml"/>
  <Override ContentType="application/vnd.openxmlformats-officedocument.presentationml.slide+xml" PartName="/ppt/slides/slide49.xml"/>
  <Override ContentType="application/vnd.openxmlformats-officedocument.presentationml.slide+xml" PartName="/ppt/slides/slide10.xml"/>
  <Override ContentType="application/vnd.openxmlformats-officedocument.presentationml.slide+xml" PartName="/ppt/slides/slide6.xml"/>
  <Override ContentType="application/vnd.openxmlformats-officedocument.presentationml.slide+xml" PartName="/ppt/slides/slide40.xml"/>
  <Override ContentType="application/vnd.openxmlformats-officedocument.presentationml.slide+xml" PartName="/ppt/slides/slide4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39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12.xml"/>
  <Override ContentType="application/vnd.openxmlformats-officedocument.presentationml.slide+xml" PartName="/ppt/slides/slide47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8.xml"/>
  <Override ContentType="application/vnd.openxmlformats-officedocument.presentationml.slide+xml" PartName="/ppt/slides/slide4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32.xml"/>
  <Override ContentType="application/vnd.openxmlformats-officedocument.presentationml.slide+xml" PartName="/ppt/slides/slide1.xml"/>
  <Override ContentType="application/vnd.openxmlformats-officedocument.presentationml.slide+xml" PartName="/ppt/slides/slide45.xml"/>
  <Override ContentType="application/vnd.openxmlformats-officedocument.presentationml.slide+xml" PartName="/ppt/slides/slide28.xml"/>
  <Override ContentType="application/vnd.openxmlformats-officedocument.presentationml.slide+xml" PartName="/ppt/slides/slide15.xml"/>
  <Override ContentType="application/vnd.openxmlformats-officedocument.presentationml.slide+xml" PartName="/ppt/slides/slide31.xml"/>
  <Override ContentType="application/vnd.openxmlformats-officedocument.presentationml.slide+xml" PartName="/ppt/slides/slide27.xml"/>
  <Override ContentType="application/vnd.openxmlformats-officedocument.presentationml.slide+xml" PartName="/ppt/slides/slide2.xml"/>
  <Override ContentType="application/vnd.openxmlformats-officedocument.presentationml.slide+xml" PartName="/ppt/slides/slide44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2" r:id="rId42"/>
    <p:sldId id="293" r:id="rId43"/>
    <p:sldId id="294" r:id="rId44"/>
    <p:sldId id="295" r:id="rId45"/>
    <p:sldId id="296" r:id="rId46"/>
    <p:sldId id="297" r:id="rId47"/>
    <p:sldId id="298" r:id="rId48"/>
    <p:sldId id="299" r:id="rId49"/>
    <p:sldId id="300" r:id="rId50"/>
    <p:sldId id="301" r:id="rId51"/>
    <p:sldId id="302" r:id="rId52"/>
    <p:sldId id="303" r:id="rId53"/>
    <p:sldId id="304" r:id="rId54"/>
    <p:sldId id="305" r:id="rId55"/>
    <p:sldId id="306" r:id="rId56"/>
    <p:sldId id="307" r:id="rId57"/>
  </p:sldIdLst>
  <p:sldSz cy="10287000" cx="18288000"/>
  <p:notesSz cx="6858000" cy="9144000"/>
  <p:embeddedFontLst>
    <p:embeddedFont>
      <p:font typeface="Sansita"/>
      <p:regular r:id="rId58"/>
      <p:bold r:id="rId59"/>
      <p:italic r:id="rId60"/>
      <p:boldItalic r:id="rId61"/>
    </p:embeddedFont>
    <p:embeddedFont>
      <p:font typeface="DM Sans"/>
      <p:bold r:id="rId62"/>
      <p:boldItalic r:id="rId6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64" roundtripDataSignature="AMtx7mjgs4TW6O3yumddEx37jObOkvler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slide" Target="slides/slide35.xml"/><Relationship Id="rId42" Type="http://schemas.openxmlformats.org/officeDocument/2006/relationships/slide" Target="slides/slide37.xml"/><Relationship Id="rId41" Type="http://schemas.openxmlformats.org/officeDocument/2006/relationships/slide" Target="slides/slide36.xml"/><Relationship Id="rId44" Type="http://schemas.openxmlformats.org/officeDocument/2006/relationships/slide" Target="slides/slide39.xml"/><Relationship Id="rId43" Type="http://schemas.openxmlformats.org/officeDocument/2006/relationships/slide" Target="slides/slide38.xml"/><Relationship Id="rId46" Type="http://schemas.openxmlformats.org/officeDocument/2006/relationships/slide" Target="slides/slide41.xml"/><Relationship Id="rId45" Type="http://schemas.openxmlformats.org/officeDocument/2006/relationships/slide" Target="slides/slide40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48" Type="http://schemas.openxmlformats.org/officeDocument/2006/relationships/slide" Target="slides/slide43.xml"/><Relationship Id="rId47" Type="http://schemas.openxmlformats.org/officeDocument/2006/relationships/slide" Target="slides/slide42.xml"/><Relationship Id="rId49" Type="http://schemas.openxmlformats.org/officeDocument/2006/relationships/slide" Target="slides/slide4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33" Type="http://schemas.openxmlformats.org/officeDocument/2006/relationships/slide" Target="slides/slide28.xml"/><Relationship Id="rId32" Type="http://schemas.openxmlformats.org/officeDocument/2006/relationships/slide" Target="slides/slide27.xml"/><Relationship Id="rId35" Type="http://schemas.openxmlformats.org/officeDocument/2006/relationships/slide" Target="slides/slide30.xml"/><Relationship Id="rId34" Type="http://schemas.openxmlformats.org/officeDocument/2006/relationships/slide" Target="slides/slide29.xml"/><Relationship Id="rId37" Type="http://schemas.openxmlformats.org/officeDocument/2006/relationships/slide" Target="slides/slide32.xml"/><Relationship Id="rId36" Type="http://schemas.openxmlformats.org/officeDocument/2006/relationships/slide" Target="slides/slide31.xml"/><Relationship Id="rId39" Type="http://schemas.openxmlformats.org/officeDocument/2006/relationships/slide" Target="slides/slide34.xml"/><Relationship Id="rId38" Type="http://schemas.openxmlformats.org/officeDocument/2006/relationships/slide" Target="slides/slide33.xml"/><Relationship Id="rId62" Type="http://schemas.openxmlformats.org/officeDocument/2006/relationships/font" Target="fonts/DMSans-bold.fntdata"/><Relationship Id="rId61" Type="http://schemas.openxmlformats.org/officeDocument/2006/relationships/font" Target="fonts/Sansita-boldItalic.fntdata"/><Relationship Id="rId20" Type="http://schemas.openxmlformats.org/officeDocument/2006/relationships/slide" Target="slides/slide15.xml"/><Relationship Id="rId64" Type="http://customschemas.google.com/relationships/presentationmetadata" Target="metadata"/><Relationship Id="rId63" Type="http://schemas.openxmlformats.org/officeDocument/2006/relationships/font" Target="fonts/DMSans-boldItalic.fntdata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60" Type="http://schemas.openxmlformats.org/officeDocument/2006/relationships/font" Target="fonts/Sansita-italic.fntdata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29" Type="http://schemas.openxmlformats.org/officeDocument/2006/relationships/slide" Target="slides/slide24.xml"/><Relationship Id="rId51" Type="http://schemas.openxmlformats.org/officeDocument/2006/relationships/slide" Target="slides/slide46.xml"/><Relationship Id="rId50" Type="http://schemas.openxmlformats.org/officeDocument/2006/relationships/slide" Target="slides/slide45.xml"/><Relationship Id="rId53" Type="http://schemas.openxmlformats.org/officeDocument/2006/relationships/slide" Target="slides/slide48.xml"/><Relationship Id="rId52" Type="http://schemas.openxmlformats.org/officeDocument/2006/relationships/slide" Target="slides/slide47.xml"/><Relationship Id="rId11" Type="http://schemas.openxmlformats.org/officeDocument/2006/relationships/slide" Target="slides/slide6.xml"/><Relationship Id="rId55" Type="http://schemas.openxmlformats.org/officeDocument/2006/relationships/slide" Target="slides/slide50.xml"/><Relationship Id="rId10" Type="http://schemas.openxmlformats.org/officeDocument/2006/relationships/slide" Target="slides/slide5.xml"/><Relationship Id="rId54" Type="http://schemas.openxmlformats.org/officeDocument/2006/relationships/slide" Target="slides/slide49.xml"/><Relationship Id="rId13" Type="http://schemas.openxmlformats.org/officeDocument/2006/relationships/slide" Target="slides/slide8.xml"/><Relationship Id="rId57" Type="http://schemas.openxmlformats.org/officeDocument/2006/relationships/slide" Target="slides/slide52.xml"/><Relationship Id="rId12" Type="http://schemas.openxmlformats.org/officeDocument/2006/relationships/slide" Target="slides/slide7.xml"/><Relationship Id="rId56" Type="http://schemas.openxmlformats.org/officeDocument/2006/relationships/slide" Target="slides/slide51.xml"/><Relationship Id="rId15" Type="http://schemas.openxmlformats.org/officeDocument/2006/relationships/slide" Target="slides/slide10.xml"/><Relationship Id="rId59" Type="http://schemas.openxmlformats.org/officeDocument/2006/relationships/font" Target="fonts/Sansita-bold.fntdata"/><Relationship Id="rId14" Type="http://schemas.openxmlformats.org/officeDocument/2006/relationships/slide" Target="slides/slide9.xml"/><Relationship Id="rId58" Type="http://schemas.openxmlformats.org/officeDocument/2006/relationships/font" Target="fonts/Sansita-regular.fntdata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5180013" y="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2857500" y="512763"/>
            <a:ext cx="3429000" cy="2566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6502400"/>
            <a:ext cx="3962400" cy="3413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>
            <p:ph idx="2" type="hdr"/>
          </p:nvPr>
        </p:nvSpPr>
        <p:spPr>
          <a:xfrm>
            <a:off x="0" y="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</p:txBody>
      </p:sp>
      <p:sp>
        <p:nvSpPr>
          <p:cNvPr id="86" name="Google Shape;86;p1:notes"/>
          <p:cNvSpPr txBox="1"/>
          <p:nvPr>
            <p:ph idx="10" type="dt"/>
          </p:nvPr>
        </p:nvSpPr>
        <p:spPr>
          <a:xfrm>
            <a:off x="5180013" y="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1.7.2013</a:t>
            </a:r>
            <a:endParaRPr/>
          </a:p>
        </p:txBody>
      </p:sp>
      <p:sp>
        <p:nvSpPr>
          <p:cNvPr id="87" name="Google Shape;87;p1:notes"/>
          <p:cNvSpPr/>
          <p:nvPr>
            <p:ph idx="3" type="sldImg"/>
          </p:nvPr>
        </p:nvSpPr>
        <p:spPr>
          <a:xfrm>
            <a:off x="2857500" y="512763"/>
            <a:ext cx="3429000" cy="2566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8" name="Google Shape;88;p1:notes"/>
          <p:cNvSpPr txBox="1"/>
          <p:nvPr>
            <p:ph idx="1" type="body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DO IT WITH MORE SUSPENSE </a:t>
            </a:r>
            <a:endParaRPr/>
          </a:p>
        </p:txBody>
      </p:sp>
      <p:sp>
        <p:nvSpPr>
          <p:cNvPr id="89" name="Google Shape;89;p1:notes"/>
          <p:cNvSpPr txBox="1"/>
          <p:nvPr>
            <p:ph idx="11" type="ftr"/>
          </p:nvPr>
        </p:nvSpPr>
        <p:spPr>
          <a:xfrm>
            <a:off x="0" y="6502400"/>
            <a:ext cx="3962400" cy="3413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</p:txBody>
      </p:sp>
      <p:sp>
        <p:nvSpPr>
          <p:cNvPr id="90" name="Google Shape;90;p1:notes"/>
          <p:cNvSpPr txBox="1"/>
          <p:nvPr>
            <p:ph idx="12" type="sldNum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15:notes"/>
          <p:cNvSpPr txBox="1"/>
          <p:nvPr>
            <p:ph idx="1" type="body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0" name="Google Shape;200;p15:notes"/>
          <p:cNvSpPr/>
          <p:nvPr>
            <p:ph idx="2" type="sldImg"/>
          </p:nvPr>
        </p:nvSpPr>
        <p:spPr>
          <a:xfrm>
            <a:off x="2857500" y="512763"/>
            <a:ext cx="3429000" cy="2566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16:notes"/>
          <p:cNvSpPr txBox="1"/>
          <p:nvPr>
            <p:ph idx="1" type="body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2" name="Google Shape;212;p16:notes"/>
          <p:cNvSpPr/>
          <p:nvPr>
            <p:ph idx="2" type="sldImg"/>
          </p:nvPr>
        </p:nvSpPr>
        <p:spPr>
          <a:xfrm>
            <a:off x="2857500" y="512763"/>
            <a:ext cx="3429000" cy="2566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17:notes"/>
          <p:cNvSpPr txBox="1"/>
          <p:nvPr>
            <p:ph idx="1" type="body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6" name="Google Shape;226;p17:notes"/>
          <p:cNvSpPr/>
          <p:nvPr>
            <p:ph idx="2" type="sldImg"/>
          </p:nvPr>
        </p:nvSpPr>
        <p:spPr>
          <a:xfrm>
            <a:off x="2857500" y="512763"/>
            <a:ext cx="3429000" cy="2566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18:notes"/>
          <p:cNvSpPr txBox="1"/>
          <p:nvPr>
            <p:ph idx="1" type="body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8" name="Google Shape;238;p18:notes"/>
          <p:cNvSpPr/>
          <p:nvPr>
            <p:ph idx="2" type="sldImg"/>
          </p:nvPr>
        </p:nvSpPr>
        <p:spPr>
          <a:xfrm>
            <a:off x="2857500" y="512763"/>
            <a:ext cx="3429000" cy="2566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19:notes"/>
          <p:cNvSpPr txBox="1"/>
          <p:nvPr>
            <p:ph idx="1" type="body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2" name="Google Shape;252;p19:notes"/>
          <p:cNvSpPr/>
          <p:nvPr>
            <p:ph idx="2" type="sldImg"/>
          </p:nvPr>
        </p:nvSpPr>
        <p:spPr>
          <a:xfrm>
            <a:off x="2857500" y="512763"/>
            <a:ext cx="3429000" cy="2566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2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p20:notes"/>
          <p:cNvSpPr txBox="1"/>
          <p:nvPr>
            <p:ph idx="1" type="body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4" name="Google Shape;264;p20:notes"/>
          <p:cNvSpPr/>
          <p:nvPr>
            <p:ph idx="2" type="sldImg"/>
          </p:nvPr>
        </p:nvSpPr>
        <p:spPr>
          <a:xfrm>
            <a:off x="2857500" y="512763"/>
            <a:ext cx="3429000" cy="2566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6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23:notes"/>
          <p:cNvSpPr txBox="1"/>
          <p:nvPr>
            <p:ph idx="1" type="body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8" name="Google Shape;278;p23:notes"/>
          <p:cNvSpPr/>
          <p:nvPr>
            <p:ph idx="2" type="sldImg"/>
          </p:nvPr>
        </p:nvSpPr>
        <p:spPr>
          <a:xfrm>
            <a:off x="2857500" y="512763"/>
            <a:ext cx="3429000" cy="2566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8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22:notes"/>
          <p:cNvSpPr txBox="1"/>
          <p:nvPr>
            <p:ph idx="1" type="body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0" name="Google Shape;290;p22:notes"/>
          <p:cNvSpPr/>
          <p:nvPr>
            <p:ph idx="2" type="sldImg"/>
          </p:nvPr>
        </p:nvSpPr>
        <p:spPr>
          <a:xfrm>
            <a:off x="2857500" y="512763"/>
            <a:ext cx="3429000" cy="2566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2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p25:notes"/>
          <p:cNvSpPr txBox="1"/>
          <p:nvPr>
            <p:ph idx="1" type="body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4" name="Google Shape;304;p25:notes"/>
          <p:cNvSpPr/>
          <p:nvPr>
            <p:ph idx="2" type="sldImg"/>
          </p:nvPr>
        </p:nvSpPr>
        <p:spPr>
          <a:xfrm>
            <a:off x="2857500" y="512763"/>
            <a:ext cx="3429000" cy="2566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4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p26:notes"/>
          <p:cNvSpPr txBox="1"/>
          <p:nvPr>
            <p:ph idx="1" type="body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6" name="Google Shape;316;p26:notes"/>
          <p:cNvSpPr/>
          <p:nvPr>
            <p:ph idx="2" type="sldImg"/>
          </p:nvPr>
        </p:nvSpPr>
        <p:spPr>
          <a:xfrm>
            <a:off x="2857500" y="512763"/>
            <a:ext cx="3429000" cy="2566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:notes"/>
          <p:cNvSpPr txBox="1"/>
          <p:nvPr>
            <p:ph idx="2" type="hdr"/>
          </p:nvPr>
        </p:nvSpPr>
        <p:spPr>
          <a:xfrm>
            <a:off x="0" y="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</p:txBody>
      </p:sp>
      <p:sp>
        <p:nvSpPr>
          <p:cNvPr id="103" name="Google Shape;103;p2:notes"/>
          <p:cNvSpPr txBox="1"/>
          <p:nvPr>
            <p:ph idx="10" type="dt"/>
          </p:nvPr>
        </p:nvSpPr>
        <p:spPr>
          <a:xfrm>
            <a:off x="5180013" y="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1.7.2013</a:t>
            </a:r>
            <a:endParaRPr/>
          </a:p>
        </p:txBody>
      </p:sp>
      <p:sp>
        <p:nvSpPr>
          <p:cNvPr id="104" name="Google Shape;104;p2:notes"/>
          <p:cNvSpPr/>
          <p:nvPr>
            <p:ph idx="3" type="sldImg"/>
          </p:nvPr>
        </p:nvSpPr>
        <p:spPr>
          <a:xfrm>
            <a:off x="2857500" y="512763"/>
            <a:ext cx="3429000" cy="2566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5" name="Google Shape;105;p2:notes"/>
          <p:cNvSpPr txBox="1"/>
          <p:nvPr>
            <p:ph idx="1" type="body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DO IT WITH MORE SUSPENSE </a:t>
            </a:r>
            <a:endParaRPr/>
          </a:p>
        </p:txBody>
      </p:sp>
      <p:sp>
        <p:nvSpPr>
          <p:cNvPr id="106" name="Google Shape;106;p2:notes"/>
          <p:cNvSpPr txBox="1"/>
          <p:nvPr>
            <p:ph idx="11" type="ftr"/>
          </p:nvPr>
        </p:nvSpPr>
        <p:spPr>
          <a:xfrm>
            <a:off x="0" y="6502400"/>
            <a:ext cx="3962400" cy="3413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</p:txBody>
      </p:sp>
      <p:sp>
        <p:nvSpPr>
          <p:cNvPr id="107" name="Google Shape;107;p2:notes"/>
          <p:cNvSpPr txBox="1"/>
          <p:nvPr>
            <p:ph idx="12" type="sldNum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8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p27:notes"/>
          <p:cNvSpPr txBox="1"/>
          <p:nvPr>
            <p:ph idx="1" type="body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0" name="Google Shape;330;p27:notes"/>
          <p:cNvSpPr/>
          <p:nvPr>
            <p:ph idx="2" type="sldImg"/>
          </p:nvPr>
        </p:nvSpPr>
        <p:spPr>
          <a:xfrm>
            <a:off x="2857500" y="512763"/>
            <a:ext cx="3429000" cy="2566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0" name="Shape 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Google Shape;341;p28:notes"/>
          <p:cNvSpPr txBox="1"/>
          <p:nvPr>
            <p:ph idx="1" type="body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2" name="Google Shape;342;p28:notes"/>
          <p:cNvSpPr/>
          <p:nvPr>
            <p:ph idx="2" type="sldImg"/>
          </p:nvPr>
        </p:nvSpPr>
        <p:spPr>
          <a:xfrm>
            <a:off x="2857500" y="512763"/>
            <a:ext cx="3429000" cy="2566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4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Google Shape;355;p29:notes"/>
          <p:cNvSpPr txBox="1"/>
          <p:nvPr>
            <p:ph idx="1" type="body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6" name="Google Shape;356;p29:notes"/>
          <p:cNvSpPr/>
          <p:nvPr>
            <p:ph idx="2" type="sldImg"/>
          </p:nvPr>
        </p:nvSpPr>
        <p:spPr>
          <a:xfrm>
            <a:off x="2857500" y="512763"/>
            <a:ext cx="3429000" cy="2566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6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p30:notes"/>
          <p:cNvSpPr txBox="1"/>
          <p:nvPr>
            <p:ph idx="1" type="body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8" name="Google Shape;368;p30:notes"/>
          <p:cNvSpPr/>
          <p:nvPr>
            <p:ph idx="2" type="sldImg"/>
          </p:nvPr>
        </p:nvSpPr>
        <p:spPr>
          <a:xfrm>
            <a:off x="2857500" y="512763"/>
            <a:ext cx="3429000" cy="2566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0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Google Shape;381;p31:notes"/>
          <p:cNvSpPr txBox="1"/>
          <p:nvPr>
            <p:ph idx="1" type="body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2" name="Google Shape;382;p31:notes"/>
          <p:cNvSpPr/>
          <p:nvPr>
            <p:ph idx="2" type="sldImg"/>
          </p:nvPr>
        </p:nvSpPr>
        <p:spPr>
          <a:xfrm>
            <a:off x="2857500" y="512763"/>
            <a:ext cx="3429000" cy="2566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2" name="Shape 3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" name="Google Shape;393;p32:notes"/>
          <p:cNvSpPr txBox="1"/>
          <p:nvPr>
            <p:ph idx="1" type="body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4" name="Google Shape;394;p32:notes"/>
          <p:cNvSpPr/>
          <p:nvPr>
            <p:ph idx="2" type="sldImg"/>
          </p:nvPr>
        </p:nvSpPr>
        <p:spPr>
          <a:xfrm>
            <a:off x="2857500" y="512763"/>
            <a:ext cx="3429000" cy="2566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6" name="Shape 4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" name="Google Shape;407;p33:notes"/>
          <p:cNvSpPr txBox="1"/>
          <p:nvPr>
            <p:ph idx="1" type="body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8" name="Google Shape;408;p33:notes"/>
          <p:cNvSpPr/>
          <p:nvPr>
            <p:ph idx="2" type="sldImg"/>
          </p:nvPr>
        </p:nvSpPr>
        <p:spPr>
          <a:xfrm>
            <a:off x="2857500" y="512763"/>
            <a:ext cx="3429000" cy="2566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8" name="Shape 4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" name="Google Shape;419;p34:notes"/>
          <p:cNvSpPr txBox="1"/>
          <p:nvPr>
            <p:ph idx="1" type="body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0" name="Google Shape;420;p34:notes"/>
          <p:cNvSpPr/>
          <p:nvPr>
            <p:ph idx="2" type="sldImg"/>
          </p:nvPr>
        </p:nvSpPr>
        <p:spPr>
          <a:xfrm>
            <a:off x="2857500" y="512763"/>
            <a:ext cx="3429000" cy="2566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0" name="Shape 4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" name="Google Shape;431;p53:notes"/>
          <p:cNvSpPr txBox="1"/>
          <p:nvPr>
            <p:ph idx="1" type="body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2" name="Google Shape;432;p53:notes"/>
          <p:cNvSpPr/>
          <p:nvPr>
            <p:ph idx="2" type="sldImg"/>
          </p:nvPr>
        </p:nvSpPr>
        <p:spPr>
          <a:xfrm>
            <a:off x="2857500" y="512763"/>
            <a:ext cx="3429000" cy="2566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4" name="Shape 4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5" name="Google Shape;445;p54:notes"/>
          <p:cNvSpPr txBox="1"/>
          <p:nvPr>
            <p:ph idx="1" type="body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6" name="Google Shape;446;p54:notes"/>
          <p:cNvSpPr/>
          <p:nvPr>
            <p:ph idx="2" type="sldImg"/>
          </p:nvPr>
        </p:nvSpPr>
        <p:spPr>
          <a:xfrm>
            <a:off x="2857500" y="512763"/>
            <a:ext cx="3429000" cy="2566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3c557dbc9b9_0_0:notes"/>
          <p:cNvSpPr txBox="1"/>
          <p:nvPr>
            <p:ph idx="1" type="body"/>
          </p:nvPr>
        </p:nvSpPr>
        <p:spPr>
          <a:xfrm>
            <a:off x="914400" y="3251200"/>
            <a:ext cx="7315200" cy="30813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g3c557dbc9b9_0_0:notes"/>
          <p:cNvSpPr/>
          <p:nvPr>
            <p:ph idx="2" type="sldImg"/>
          </p:nvPr>
        </p:nvSpPr>
        <p:spPr>
          <a:xfrm>
            <a:off x="2857500" y="512763"/>
            <a:ext cx="3429000" cy="2567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6" name="Shape 4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7" name="Google Shape;457;p51:notes"/>
          <p:cNvSpPr txBox="1"/>
          <p:nvPr>
            <p:ph idx="1" type="body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8" name="Google Shape;458;p51:notes"/>
          <p:cNvSpPr/>
          <p:nvPr>
            <p:ph idx="2" type="sldImg"/>
          </p:nvPr>
        </p:nvSpPr>
        <p:spPr>
          <a:xfrm>
            <a:off x="2857500" y="512763"/>
            <a:ext cx="3429000" cy="2566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70" name="Shape 4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" name="Google Shape;471;p52:notes"/>
          <p:cNvSpPr txBox="1"/>
          <p:nvPr>
            <p:ph idx="1" type="body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2" name="Google Shape;472;p52:notes"/>
          <p:cNvSpPr/>
          <p:nvPr>
            <p:ph idx="2" type="sldImg"/>
          </p:nvPr>
        </p:nvSpPr>
        <p:spPr>
          <a:xfrm>
            <a:off x="2857500" y="512763"/>
            <a:ext cx="3429000" cy="2566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82" name="Shape 4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" name="Google Shape;483;p55:notes"/>
          <p:cNvSpPr txBox="1"/>
          <p:nvPr>
            <p:ph idx="1" type="body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4" name="Google Shape;484;p55:notes"/>
          <p:cNvSpPr/>
          <p:nvPr>
            <p:ph idx="2" type="sldImg"/>
          </p:nvPr>
        </p:nvSpPr>
        <p:spPr>
          <a:xfrm>
            <a:off x="2857500" y="512763"/>
            <a:ext cx="3429000" cy="2566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96" name="Shape 4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7" name="Google Shape;497;p56:notes"/>
          <p:cNvSpPr txBox="1"/>
          <p:nvPr>
            <p:ph idx="1" type="body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8" name="Google Shape;498;p56:notes"/>
          <p:cNvSpPr/>
          <p:nvPr>
            <p:ph idx="2" type="sldImg"/>
          </p:nvPr>
        </p:nvSpPr>
        <p:spPr>
          <a:xfrm>
            <a:off x="2857500" y="512763"/>
            <a:ext cx="3429000" cy="2566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8" name="Shape 5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" name="Google Shape;509;p57:notes"/>
          <p:cNvSpPr txBox="1"/>
          <p:nvPr>
            <p:ph idx="1" type="body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0" name="Google Shape;510;p57:notes"/>
          <p:cNvSpPr/>
          <p:nvPr>
            <p:ph idx="2" type="sldImg"/>
          </p:nvPr>
        </p:nvSpPr>
        <p:spPr>
          <a:xfrm>
            <a:off x="2857500" y="512763"/>
            <a:ext cx="3429000" cy="2566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2" name="Shape 5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3" name="Google Shape;523;p58:notes"/>
          <p:cNvSpPr txBox="1"/>
          <p:nvPr>
            <p:ph idx="1" type="body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4" name="Google Shape;524;p58:notes"/>
          <p:cNvSpPr/>
          <p:nvPr>
            <p:ph idx="2" type="sldImg"/>
          </p:nvPr>
        </p:nvSpPr>
        <p:spPr>
          <a:xfrm>
            <a:off x="2857500" y="512763"/>
            <a:ext cx="3429000" cy="2566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34" name="Shape 5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" name="Google Shape;535;p59:notes"/>
          <p:cNvSpPr txBox="1"/>
          <p:nvPr>
            <p:ph idx="1" type="body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6" name="Google Shape;536;p59:notes"/>
          <p:cNvSpPr/>
          <p:nvPr>
            <p:ph idx="2" type="sldImg"/>
          </p:nvPr>
        </p:nvSpPr>
        <p:spPr>
          <a:xfrm>
            <a:off x="2857500" y="512763"/>
            <a:ext cx="3429000" cy="2566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8" name="Shape 5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" name="Google Shape;549;p60:notes"/>
          <p:cNvSpPr txBox="1"/>
          <p:nvPr>
            <p:ph idx="1" type="body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0" name="Google Shape;550;p60:notes"/>
          <p:cNvSpPr/>
          <p:nvPr>
            <p:ph idx="2" type="sldImg"/>
          </p:nvPr>
        </p:nvSpPr>
        <p:spPr>
          <a:xfrm>
            <a:off x="2857500" y="512763"/>
            <a:ext cx="3429000" cy="2566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0" name="Shape 5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1" name="Google Shape;561;p61:notes"/>
          <p:cNvSpPr txBox="1"/>
          <p:nvPr>
            <p:ph idx="1" type="body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2" name="Google Shape;562;p61:notes"/>
          <p:cNvSpPr/>
          <p:nvPr>
            <p:ph idx="2" type="sldImg"/>
          </p:nvPr>
        </p:nvSpPr>
        <p:spPr>
          <a:xfrm>
            <a:off x="2857500" y="512763"/>
            <a:ext cx="3429000" cy="2566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4" name="Shape 5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5" name="Google Shape;575;p62:notes"/>
          <p:cNvSpPr txBox="1"/>
          <p:nvPr>
            <p:ph idx="1" type="body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6" name="Google Shape;576;p62:notes"/>
          <p:cNvSpPr/>
          <p:nvPr>
            <p:ph idx="2" type="sldImg"/>
          </p:nvPr>
        </p:nvSpPr>
        <p:spPr>
          <a:xfrm>
            <a:off x="2857500" y="512763"/>
            <a:ext cx="3429000" cy="2566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3c557dbc9b9_0_11:notes"/>
          <p:cNvSpPr txBox="1"/>
          <p:nvPr>
            <p:ph idx="1" type="body"/>
          </p:nvPr>
        </p:nvSpPr>
        <p:spPr>
          <a:xfrm>
            <a:off x="914400" y="3251200"/>
            <a:ext cx="7315200" cy="30813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g3c557dbc9b9_0_11:notes"/>
          <p:cNvSpPr/>
          <p:nvPr>
            <p:ph idx="2" type="sldImg"/>
          </p:nvPr>
        </p:nvSpPr>
        <p:spPr>
          <a:xfrm>
            <a:off x="2857500" y="512763"/>
            <a:ext cx="3429000" cy="2567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6" name="Shape 5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7" name="Google Shape;587;p65:notes"/>
          <p:cNvSpPr txBox="1"/>
          <p:nvPr>
            <p:ph idx="1" type="body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8" name="Google Shape;588;p65:notes"/>
          <p:cNvSpPr/>
          <p:nvPr>
            <p:ph idx="2" type="sldImg"/>
          </p:nvPr>
        </p:nvSpPr>
        <p:spPr>
          <a:xfrm>
            <a:off x="2857500" y="512763"/>
            <a:ext cx="3429000" cy="2566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0" name="Shape 6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1" name="Google Shape;601;p66:notes"/>
          <p:cNvSpPr txBox="1"/>
          <p:nvPr>
            <p:ph idx="1" type="body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2" name="Google Shape;602;p66:notes"/>
          <p:cNvSpPr/>
          <p:nvPr>
            <p:ph idx="2" type="sldImg"/>
          </p:nvPr>
        </p:nvSpPr>
        <p:spPr>
          <a:xfrm>
            <a:off x="2857500" y="512763"/>
            <a:ext cx="3429000" cy="2566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2" name="Shape 6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3" name="Google Shape;613;p63:notes"/>
          <p:cNvSpPr txBox="1"/>
          <p:nvPr>
            <p:ph idx="1" type="body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4" name="Google Shape;614;p63:notes"/>
          <p:cNvSpPr/>
          <p:nvPr>
            <p:ph idx="2" type="sldImg"/>
          </p:nvPr>
        </p:nvSpPr>
        <p:spPr>
          <a:xfrm>
            <a:off x="2857500" y="512763"/>
            <a:ext cx="3429000" cy="2566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6" name="Shape 6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7" name="Google Shape;627;p64:notes"/>
          <p:cNvSpPr txBox="1"/>
          <p:nvPr>
            <p:ph idx="1" type="body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8" name="Google Shape;628;p64:notes"/>
          <p:cNvSpPr/>
          <p:nvPr>
            <p:ph idx="2" type="sldImg"/>
          </p:nvPr>
        </p:nvSpPr>
        <p:spPr>
          <a:xfrm>
            <a:off x="2857500" y="512763"/>
            <a:ext cx="3429000" cy="2566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8" name="Shape 6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9" name="Google Shape;639;p67:notes"/>
          <p:cNvSpPr txBox="1"/>
          <p:nvPr>
            <p:ph idx="1" type="body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0" name="Google Shape;640;p67:notes"/>
          <p:cNvSpPr/>
          <p:nvPr>
            <p:ph idx="2" type="sldImg"/>
          </p:nvPr>
        </p:nvSpPr>
        <p:spPr>
          <a:xfrm>
            <a:off x="2857500" y="512763"/>
            <a:ext cx="3429000" cy="2566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2" name="Shape 6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3" name="Google Shape;653;p68:notes"/>
          <p:cNvSpPr txBox="1"/>
          <p:nvPr>
            <p:ph idx="1" type="body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4" name="Google Shape;654;p68:notes"/>
          <p:cNvSpPr/>
          <p:nvPr>
            <p:ph idx="2" type="sldImg"/>
          </p:nvPr>
        </p:nvSpPr>
        <p:spPr>
          <a:xfrm>
            <a:off x="2857500" y="512763"/>
            <a:ext cx="3429000" cy="2566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4" name="Shape 6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" name="Google Shape;665;p69:notes"/>
          <p:cNvSpPr txBox="1"/>
          <p:nvPr>
            <p:ph idx="1" type="body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6" name="Google Shape;666;p69:notes"/>
          <p:cNvSpPr/>
          <p:nvPr>
            <p:ph idx="2" type="sldImg"/>
          </p:nvPr>
        </p:nvSpPr>
        <p:spPr>
          <a:xfrm>
            <a:off x="2857500" y="512763"/>
            <a:ext cx="3429000" cy="2566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8" name="Shape 6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9" name="Google Shape;679;p70:notes"/>
          <p:cNvSpPr txBox="1"/>
          <p:nvPr>
            <p:ph idx="1" type="body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0" name="Google Shape;680;p70:notes"/>
          <p:cNvSpPr/>
          <p:nvPr>
            <p:ph idx="2" type="sldImg"/>
          </p:nvPr>
        </p:nvSpPr>
        <p:spPr>
          <a:xfrm>
            <a:off x="2857500" y="512763"/>
            <a:ext cx="3429000" cy="2566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0" name="Shape 6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1" name="Google Shape;691;p71:notes"/>
          <p:cNvSpPr txBox="1"/>
          <p:nvPr>
            <p:ph idx="1" type="body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2" name="Google Shape;692;p71:notes"/>
          <p:cNvSpPr/>
          <p:nvPr>
            <p:ph idx="2" type="sldImg"/>
          </p:nvPr>
        </p:nvSpPr>
        <p:spPr>
          <a:xfrm>
            <a:off x="2857500" y="512763"/>
            <a:ext cx="3429000" cy="2566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4" name="Shape 7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5" name="Google Shape;705;p72:notes"/>
          <p:cNvSpPr txBox="1"/>
          <p:nvPr>
            <p:ph idx="1" type="body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6" name="Google Shape;706;p72:notes"/>
          <p:cNvSpPr/>
          <p:nvPr>
            <p:ph idx="2" type="sldImg"/>
          </p:nvPr>
        </p:nvSpPr>
        <p:spPr>
          <a:xfrm>
            <a:off x="2857500" y="512763"/>
            <a:ext cx="3429000" cy="2566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1df6556d5f226d4b_0:notes"/>
          <p:cNvSpPr/>
          <p:nvPr>
            <p:ph idx="2" type="sldImg"/>
          </p:nvPr>
        </p:nvSpPr>
        <p:spPr>
          <a:xfrm>
            <a:off x="2857500" y="512763"/>
            <a:ext cx="3429000" cy="2567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" name="Google Shape;143;g1df6556d5f226d4b_0:notes"/>
          <p:cNvSpPr txBox="1"/>
          <p:nvPr>
            <p:ph idx="1" type="body"/>
          </p:nvPr>
        </p:nvSpPr>
        <p:spPr>
          <a:xfrm>
            <a:off x="914400" y="3251200"/>
            <a:ext cx="7315200" cy="30813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4" name="Google Shape;144;g1df6556d5f226d4b_0:notes"/>
          <p:cNvSpPr txBox="1"/>
          <p:nvPr>
            <p:ph idx="12" type="sldNum"/>
          </p:nvPr>
        </p:nvSpPr>
        <p:spPr>
          <a:xfrm>
            <a:off x="5180013" y="6502400"/>
            <a:ext cx="3962400" cy="3414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0" name="Shape 7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1" name="Google Shape;721;p73:notes"/>
          <p:cNvSpPr txBox="1"/>
          <p:nvPr>
            <p:ph idx="1" type="body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2" name="Google Shape;722;p73:notes"/>
          <p:cNvSpPr/>
          <p:nvPr>
            <p:ph idx="2" type="sldImg"/>
          </p:nvPr>
        </p:nvSpPr>
        <p:spPr>
          <a:xfrm>
            <a:off x="2857500" y="512763"/>
            <a:ext cx="3429000" cy="2566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4" name="Shape 7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5" name="Google Shape;735;p74:notes"/>
          <p:cNvSpPr txBox="1"/>
          <p:nvPr>
            <p:ph idx="1" type="body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6" name="Google Shape;736;p74:notes"/>
          <p:cNvSpPr/>
          <p:nvPr>
            <p:ph idx="2" type="sldImg"/>
          </p:nvPr>
        </p:nvSpPr>
        <p:spPr>
          <a:xfrm>
            <a:off x="2857500" y="512763"/>
            <a:ext cx="3429000" cy="2566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8" name="Shape 7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9" name="Google Shape;749;p75:notes"/>
          <p:cNvSpPr txBox="1"/>
          <p:nvPr>
            <p:ph idx="1" type="body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0" name="Google Shape;750;p75:notes"/>
          <p:cNvSpPr/>
          <p:nvPr>
            <p:ph idx="2" type="sldImg"/>
          </p:nvPr>
        </p:nvSpPr>
        <p:spPr>
          <a:xfrm>
            <a:off x="2857500" y="512763"/>
            <a:ext cx="3429000" cy="2566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3:notes"/>
          <p:cNvSpPr txBox="1"/>
          <p:nvPr>
            <p:ph idx="1" type="body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" name="Google Shape;148;p3:notes"/>
          <p:cNvSpPr/>
          <p:nvPr>
            <p:ph idx="2" type="sldImg"/>
          </p:nvPr>
        </p:nvSpPr>
        <p:spPr>
          <a:xfrm>
            <a:off x="2857500" y="512763"/>
            <a:ext cx="3429000" cy="2566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2:notes"/>
          <p:cNvSpPr txBox="1"/>
          <p:nvPr>
            <p:ph idx="1" type="body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12:notes"/>
          <p:cNvSpPr/>
          <p:nvPr>
            <p:ph idx="2" type="sldImg"/>
          </p:nvPr>
        </p:nvSpPr>
        <p:spPr>
          <a:xfrm>
            <a:off x="2857500" y="512763"/>
            <a:ext cx="3429000" cy="2566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13:notes"/>
          <p:cNvSpPr txBox="1"/>
          <p:nvPr>
            <p:ph idx="1" type="body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4" name="Google Shape;174;p13:notes"/>
          <p:cNvSpPr/>
          <p:nvPr>
            <p:ph idx="2" type="sldImg"/>
          </p:nvPr>
        </p:nvSpPr>
        <p:spPr>
          <a:xfrm>
            <a:off x="2857500" y="512763"/>
            <a:ext cx="3429000" cy="2566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14:notes"/>
          <p:cNvSpPr txBox="1"/>
          <p:nvPr>
            <p:ph idx="1" type="body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6" name="Google Shape;186;p14:notes"/>
          <p:cNvSpPr/>
          <p:nvPr>
            <p:ph idx="2" type="sldImg"/>
          </p:nvPr>
        </p:nvSpPr>
        <p:spPr>
          <a:xfrm>
            <a:off x="2857500" y="512763"/>
            <a:ext cx="3429000" cy="2566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7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7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7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8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86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8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8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8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87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87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8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8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8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78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78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2" name="Google Shape;22;p7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7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7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7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79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8" name="Google Shape;28;p7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7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7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80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80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4" name="Google Shape;34;p8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8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8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8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81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40" name="Google Shape;40;p81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41" name="Google Shape;41;p8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8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8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8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82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7" name="Google Shape;47;p82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8" name="Google Shape;48;p82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9" name="Google Shape;49;p82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50" name="Google Shape;50;p8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8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8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8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8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8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84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84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84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2" name="Google Shape;62;p8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8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8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85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85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85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9" name="Google Shape;69;p8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8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8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7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76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7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7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7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7.png"/><Relationship Id="rId4" Type="http://schemas.openxmlformats.org/officeDocument/2006/relationships/image" Target="../media/image2.png"/><Relationship Id="rId5" Type="http://schemas.openxmlformats.org/officeDocument/2006/relationships/image" Target="../media/image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7.png"/><Relationship Id="rId4" Type="http://schemas.openxmlformats.org/officeDocument/2006/relationships/image" Target="../media/image2.png"/><Relationship Id="rId5" Type="http://schemas.openxmlformats.org/officeDocument/2006/relationships/image" Target="../media/image1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7.png"/><Relationship Id="rId4" Type="http://schemas.openxmlformats.org/officeDocument/2006/relationships/image" Target="../media/image1.png"/><Relationship Id="rId5" Type="http://schemas.openxmlformats.org/officeDocument/2006/relationships/image" Target="../media/image5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7.png"/><Relationship Id="rId4" Type="http://schemas.openxmlformats.org/officeDocument/2006/relationships/image" Target="../media/image2.png"/><Relationship Id="rId5" Type="http://schemas.openxmlformats.org/officeDocument/2006/relationships/image" Target="../media/image1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7.png"/><Relationship Id="rId4" Type="http://schemas.openxmlformats.org/officeDocument/2006/relationships/image" Target="../media/image1.png"/><Relationship Id="rId5" Type="http://schemas.openxmlformats.org/officeDocument/2006/relationships/image" Target="../media/image5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7.png"/><Relationship Id="rId4" Type="http://schemas.openxmlformats.org/officeDocument/2006/relationships/image" Target="../media/image2.png"/><Relationship Id="rId5" Type="http://schemas.openxmlformats.org/officeDocument/2006/relationships/image" Target="../media/image1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7.png"/><Relationship Id="rId4" Type="http://schemas.openxmlformats.org/officeDocument/2006/relationships/image" Target="../media/image1.png"/><Relationship Id="rId5" Type="http://schemas.openxmlformats.org/officeDocument/2006/relationships/image" Target="../media/image5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7.png"/><Relationship Id="rId4" Type="http://schemas.openxmlformats.org/officeDocument/2006/relationships/image" Target="../media/image2.png"/><Relationship Id="rId5" Type="http://schemas.openxmlformats.org/officeDocument/2006/relationships/image" Target="../media/image1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7.png"/><Relationship Id="rId4" Type="http://schemas.openxmlformats.org/officeDocument/2006/relationships/image" Target="../media/image1.png"/><Relationship Id="rId5" Type="http://schemas.openxmlformats.org/officeDocument/2006/relationships/image" Target="../media/image5.pn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7.png"/><Relationship Id="rId4" Type="http://schemas.openxmlformats.org/officeDocument/2006/relationships/image" Target="../media/image2.png"/><Relationship Id="rId5" Type="http://schemas.openxmlformats.org/officeDocument/2006/relationships/image" Target="../media/image1.pn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7.png"/><Relationship Id="rId4" Type="http://schemas.openxmlformats.org/officeDocument/2006/relationships/image" Target="../media/image1.png"/><Relationship Id="rId5" Type="http://schemas.openxmlformats.org/officeDocument/2006/relationships/image" Target="../media/image5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7.pn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7.png"/><Relationship Id="rId4" Type="http://schemas.openxmlformats.org/officeDocument/2006/relationships/image" Target="../media/image2.png"/><Relationship Id="rId5" Type="http://schemas.openxmlformats.org/officeDocument/2006/relationships/image" Target="../media/image1.pn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7.png"/><Relationship Id="rId4" Type="http://schemas.openxmlformats.org/officeDocument/2006/relationships/image" Target="../media/image1.png"/><Relationship Id="rId5" Type="http://schemas.openxmlformats.org/officeDocument/2006/relationships/image" Target="../media/image5.pn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7.png"/><Relationship Id="rId4" Type="http://schemas.openxmlformats.org/officeDocument/2006/relationships/image" Target="../media/image2.png"/><Relationship Id="rId5" Type="http://schemas.openxmlformats.org/officeDocument/2006/relationships/image" Target="../media/image1.png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7.png"/><Relationship Id="rId4" Type="http://schemas.openxmlformats.org/officeDocument/2006/relationships/image" Target="../media/image1.png"/><Relationship Id="rId5" Type="http://schemas.openxmlformats.org/officeDocument/2006/relationships/image" Target="../media/image5.png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Relationship Id="rId3" Type="http://schemas.openxmlformats.org/officeDocument/2006/relationships/image" Target="../media/image7.png"/><Relationship Id="rId4" Type="http://schemas.openxmlformats.org/officeDocument/2006/relationships/image" Target="../media/image2.png"/><Relationship Id="rId5" Type="http://schemas.openxmlformats.org/officeDocument/2006/relationships/image" Target="../media/image1.png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5.xml"/><Relationship Id="rId3" Type="http://schemas.openxmlformats.org/officeDocument/2006/relationships/image" Target="../media/image7.png"/><Relationship Id="rId4" Type="http://schemas.openxmlformats.org/officeDocument/2006/relationships/image" Target="../media/image1.png"/><Relationship Id="rId5" Type="http://schemas.openxmlformats.org/officeDocument/2006/relationships/image" Target="../media/image5.png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6.xml"/><Relationship Id="rId3" Type="http://schemas.openxmlformats.org/officeDocument/2006/relationships/image" Target="../media/image7.png"/><Relationship Id="rId4" Type="http://schemas.openxmlformats.org/officeDocument/2006/relationships/image" Target="../media/image2.png"/><Relationship Id="rId5" Type="http://schemas.openxmlformats.org/officeDocument/2006/relationships/image" Target="../media/image1.png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7.xml"/><Relationship Id="rId3" Type="http://schemas.openxmlformats.org/officeDocument/2006/relationships/image" Target="../media/image7.png"/><Relationship Id="rId4" Type="http://schemas.openxmlformats.org/officeDocument/2006/relationships/image" Target="../media/image2.png"/><Relationship Id="rId5" Type="http://schemas.openxmlformats.org/officeDocument/2006/relationships/image" Target="../media/image1.png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8.xml"/><Relationship Id="rId3" Type="http://schemas.openxmlformats.org/officeDocument/2006/relationships/image" Target="../media/image7.png"/><Relationship Id="rId4" Type="http://schemas.openxmlformats.org/officeDocument/2006/relationships/image" Target="../media/image1.png"/><Relationship Id="rId5" Type="http://schemas.openxmlformats.org/officeDocument/2006/relationships/image" Target="../media/image5.png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9.xml"/><Relationship Id="rId3" Type="http://schemas.openxmlformats.org/officeDocument/2006/relationships/image" Target="../media/image7.png"/><Relationship Id="rId4" Type="http://schemas.openxmlformats.org/officeDocument/2006/relationships/image" Target="../media/image2.png"/><Relationship Id="rId5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7.png"/><Relationship Id="rId4" Type="http://schemas.openxmlformats.org/officeDocument/2006/relationships/image" Target="../media/image2.png"/><Relationship Id="rId5" Type="http://schemas.openxmlformats.org/officeDocument/2006/relationships/image" Target="../media/image1.png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0.xml"/><Relationship Id="rId3" Type="http://schemas.openxmlformats.org/officeDocument/2006/relationships/image" Target="../media/image7.png"/><Relationship Id="rId4" Type="http://schemas.openxmlformats.org/officeDocument/2006/relationships/image" Target="../media/image1.png"/><Relationship Id="rId5" Type="http://schemas.openxmlformats.org/officeDocument/2006/relationships/image" Target="../media/image5.png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1.xml"/><Relationship Id="rId3" Type="http://schemas.openxmlformats.org/officeDocument/2006/relationships/image" Target="../media/image7.png"/><Relationship Id="rId4" Type="http://schemas.openxmlformats.org/officeDocument/2006/relationships/image" Target="../media/image2.png"/><Relationship Id="rId5" Type="http://schemas.openxmlformats.org/officeDocument/2006/relationships/image" Target="../media/image1.png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2.xml"/><Relationship Id="rId3" Type="http://schemas.openxmlformats.org/officeDocument/2006/relationships/image" Target="../media/image7.png"/><Relationship Id="rId4" Type="http://schemas.openxmlformats.org/officeDocument/2006/relationships/image" Target="../media/image1.png"/><Relationship Id="rId5" Type="http://schemas.openxmlformats.org/officeDocument/2006/relationships/image" Target="../media/image5.png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3.xml"/><Relationship Id="rId3" Type="http://schemas.openxmlformats.org/officeDocument/2006/relationships/image" Target="../media/image7.png"/><Relationship Id="rId4" Type="http://schemas.openxmlformats.org/officeDocument/2006/relationships/image" Target="../media/image2.png"/><Relationship Id="rId5" Type="http://schemas.openxmlformats.org/officeDocument/2006/relationships/image" Target="../media/image1.png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4.xml"/><Relationship Id="rId3" Type="http://schemas.openxmlformats.org/officeDocument/2006/relationships/image" Target="../media/image7.png"/><Relationship Id="rId4" Type="http://schemas.openxmlformats.org/officeDocument/2006/relationships/image" Target="../media/image1.png"/><Relationship Id="rId5" Type="http://schemas.openxmlformats.org/officeDocument/2006/relationships/image" Target="../media/image5.png"/></Relationships>
</file>

<file path=ppt/slides/_rels/slide3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5.xml"/><Relationship Id="rId3" Type="http://schemas.openxmlformats.org/officeDocument/2006/relationships/image" Target="../media/image7.png"/><Relationship Id="rId4" Type="http://schemas.openxmlformats.org/officeDocument/2006/relationships/image" Target="../media/image2.png"/><Relationship Id="rId5" Type="http://schemas.openxmlformats.org/officeDocument/2006/relationships/image" Target="../media/image1.png"/></Relationships>
</file>

<file path=ppt/slides/_rels/slide3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6.xml"/><Relationship Id="rId3" Type="http://schemas.openxmlformats.org/officeDocument/2006/relationships/image" Target="../media/image7.png"/><Relationship Id="rId4" Type="http://schemas.openxmlformats.org/officeDocument/2006/relationships/image" Target="../media/image1.png"/><Relationship Id="rId5" Type="http://schemas.openxmlformats.org/officeDocument/2006/relationships/image" Target="../media/image5.png"/></Relationships>
</file>

<file path=ppt/slides/_rels/slide3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7.xml"/><Relationship Id="rId3" Type="http://schemas.openxmlformats.org/officeDocument/2006/relationships/image" Target="../media/image7.png"/><Relationship Id="rId4" Type="http://schemas.openxmlformats.org/officeDocument/2006/relationships/image" Target="../media/image2.png"/><Relationship Id="rId5" Type="http://schemas.openxmlformats.org/officeDocument/2006/relationships/image" Target="../media/image1.png"/></Relationships>
</file>

<file path=ppt/slides/_rels/slide3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8.xml"/><Relationship Id="rId3" Type="http://schemas.openxmlformats.org/officeDocument/2006/relationships/image" Target="../media/image7.png"/><Relationship Id="rId4" Type="http://schemas.openxmlformats.org/officeDocument/2006/relationships/image" Target="../media/image1.png"/><Relationship Id="rId5" Type="http://schemas.openxmlformats.org/officeDocument/2006/relationships/image" Target="../media/image5.png"/></Relationships>
</file>

<file path=ppt/slides/_rels/slide3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9.xml"/><Relationship Id="rId3" Type="http://schemas.openxmlformats.org/officeDocument/2006/relationships/image" Target="../media/image7.png"/><Relationship Id="rId4" Type="http://schemas.openxmlformats.org/officeDocument/2006/relationships/image" Target="../media/image2.png"/><Relationship Id="rId5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7.png"/><Relationship Id="rId4" Type="http://schemas.openxmlformats.org/officeDocument/2006/relationships/image" Target="../media/image1.png"/><Relationship Id="rId5" Type="http://schemas.openxmlformats.org/officeDocument/2006/relationships/image" Target="../media/image5.png"/></Relationships>
</file>

<file path=ppt/slides/_rels/slide4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0.xml"/><Relationship Id="rId3" Type="http://schemas.openxmlformats.org/officeDocument/2006/relationships/image" Target="../media/image7.png"/><Relationship Id="rId4" Type="http://schemas.openxmlformats.org/officeDocument/2006/relationships/image" Target="../media/image1.png"/><Relationship Id="rId5" Type="http://schemas.openxmlformats.org/officeDocument/2006/relationships/image" Target="../media/image5.png"/></Relationships>
</file>

<file path=ppt/slides/_rels/slide4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1.xml"/><Relationship Id="rId3" Type="http://schemas.openxmlformats.org/officeDocument/2006/relationships/image" Target="../media/image7.png"/><Relationship Id="rId4" Type="http://schemas.openxmlformats.org/officeDocument/2006/relationships/image" Target="../media/image2.png"/><Relationship Id="rId5" Type="http://schemas.openxmlformats.org/officeDocument/2006/relationships/image" Target="../media/image1.png"/></Relationships>
</file>

<file path=ppt/slides/_rels/slide4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2.xml"/><Relationship Id="rId3" Type="http://schemas.openxmlformats.org/officeDocument/2006/relationships/image" Target="../media/image7.png"/><Relationship Id="rId4" Type="http://schemas.openxmlformats.org/officeDocument/2006/relationships/image" Target="../media/image1.png"/><Relationship Id="rId5" Type="http://schemas.openxmlformats.org/officeDocument/2006/relationships/image" Target="../media/image5.png"/></Relationships>
</file>

<file path=ppt/slides/_rels/slide4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3.xml"/><Relationship Id="rId3" Type="http://schemas.openxmlformats.org/officeDocument/2006/relationships/image" Target="../media/image7.png"/><Relationship Id="rId4" Type="http://schemas.openxmlformats.org/officeDocument/2006/relationships/image" Target="../media/image2.png"/><Relationship Id="rId5" Type="http://schemas.openxmlformats.org/officeDocument/2006/relationships/image" Target="../media/image1.png"/></Relationships>
</file>

<file path=ppt/slides/_rels/slide4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4.xml"/><Relationship Id="rId3" Type="http://schemas.openxmlformats.org/officeDocument/2006/relationships/image" Target="../media/image7.png"/><Relationship Id="rId4" Type="http://schemas.openxmlformats.org/officeDocument/2006/relationships/image" Target="../media/image1.png"/><Relationship Id="rId5" Type="http://schemas.openxmlformats.org/officeDocument/2006/relationships/image" Target="../media/image5.png"/></Relationships>
</file>

<file path=ppt/slides/_rels/slide4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5.xml"/><Relationship Id="rId3" Type="http://schemas.openxmlformats.org/officeDocument/2006/relationships/image" Target="../media/image7.png"/><Relationship Id="rId4" Type="http://schemas.openxmlformats.org/officeDocument/2006/relationships/image" Target="../media/image2.png"/><Relationship Id="rId5" Type="http://schemas.openxmlformats.org/officeDocument/2006/relationships/image" Target="../media/image1.png"/></Relationships>
</file>

<file path=ppt/slides/_rels/slide4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6.xml"/><Relationship Id="rId3" Type="http://schemas.openxmlformats.org/officeDocument/2006/relationships/image" Target="../media/image7.png"/><Relationship Id="rId4" Type="http://schemas.openxmlformats.org/officeDocument/2006/relationships/image" Target="../media/image1.png"/><Relationship Id="rId5" Type="http://schemas.openxmlformats.org/officeDocument/2006/relationships/image" Target="../media/image5.png"/></Relationships>
</file>

<file path=ppt/slides/_rels/slide4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7.xml"/><Relationship Id="rId3" Type="http://schemas.openxmlformats.org/officeDocument/2006/relationships/image" Target="../media/image7.png"/><Relationship Id="rId4" Type="http://schemas.openxmlformats.org/officeDocument/2006/relationships/image" Target="../media/image2.png"/><Relationship Id="rId5" Type="http://schemas.openxmlformats.org/officeDocument/2006/relationships/image" Target="../media/image1.png"/></Relationships>
</file>

<file path=ppt/slides/_rels/slide4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8.xml"/><Relationship Id="rId3" Type="http://schemas.openxmlformats.org/officeDocument/2006/relationships/image" Target="../media/image7.png"/><Relationship Id="rId4" Type="http://schemas.openxmlformats.org/officeDocument/2006/relationships/image" Target="../media/image1.png"/><Relationship Id="rId5" Type="http://schemas.openxmlformats.org/officeDocument/2006/relationships/image" Target="../media/image5.png"/></Relationships>
</file>

<file path=ppt/slides/_rels/slide4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9.xml"/><Relationship Id="rId3" Type="http://schemas.openxmlformats.org/officeDocument/2006/relationships/image" Target="../media/image7.png"/><Relationship Id="rId4" Type="http://schemas.openxmlformats.org/officeDocument/2006/relationships/image" Target="../media/image2.png"/><Relationship Id="rId5" Type="http://schemas.openxmlformats.org/officeDocument/2006/relationships/image" Target="../media/image1.png"/><Relationship Id="rId6" Type="http://schemas.openxmlformats.org/officeDocument/2006/relationships/image" Target="../media/image8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5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0.xml"/><Relationship Id="rId3" Type="http://schemas.openxmlformats.org/officeDocument/2006/relationships/image" Target="../media/image7.png"/><Relationship Id="rId4" Type="http://schemas.openxmlformats.org/officeDocument/2006/relationships/image" Target="../media/image2.png"/><Relationship Id="rId5" Type="http://schemas.openxmlformats.org/officeDocument/2006/relationships/image" Target="../media/image1.png"/></Relationships>
</file>

<file path=ppt/slides/_rels/slide5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1.xml"/><Relationship Id="rId3" Type="http://schemas.openxmlformats.org/officeDocument/2006/relationships/image" Target="../media/image7.png"/><Relationship Id="rId4" Type="http://schemas.openxmlformats.org/officeDocument/2006/relationships/image" Target="../media/image2.png"/><Relationship Id="rId5" Type="http://schemas.openxmlformats.org/officeDocument/2006/relationships/image" Target="../media/image1.png"/></Relationships>
</file>

<file path=ppt/slides/_rels/slide5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2.xml"/><Relationship Id="rId3" Type="http://schemas.openxmlformats.org/officeDocument/2006/relationships/image" Target="../media/image7.png"/><Relationship Id="rId4" Type="http://schemas.openxmlformats.org/officeDocument/2006/relationships/image" Target="../media/image2.png"/><Relationship Id="rId5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7.png"/><Relationship Id="rId4" Type="http://schemas.openxmlformats.org/officeDocument/2006/relationships/image" Target="../media/image2.png"/><Relationship Id="rId5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7.png"/><Relationship Id="rId4" Type="http://schemas.openxmlformats.org/officeDocument/2006/relationships/image" Target="../media/image1.png"/><Relationship Id="rId5" Type="http://schemas.openxmlformats.org/officeDocument/2006/relationships/image" Target="../media/image5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7.png"/><Relationship Id="rId4" Type="http://schemas.openxmlformats.org/officeDocument/2006/relationships/image" Target="../media/image2.png"/><Relationship Id="rId5" Type="http://schemas.openxmlformats.org/officeDocument/2006/relationships/image" Target="../media/image1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7.png"/><Relationship Id="rId4" Type="http://schemas.openxmlformats.org/officeDocument/2006/relationships/image" Target="../media/image1.png"/><Relationship Id="rId5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" name="Google Shape;92;p1"/>
          <p:cNvGrpSpPr/>
          <p:nvPr/>
        </p:nvGrpSpPr>
        <p:grpSpPr>
          <a:xfrm>
            <a:off x="1028700" y="884039"/>
            <a:ext cx="16230600" cy="8374261"/>
            <a:chOff x="0" y="-38100"/>
            <a:chExt cx="4274726" cy="2205567"/>
          </a:xfrm>
        </p:grpSpPr>
        <p:sp>
          <p:nvSpPr>
            <p:cNvPr id="93" name="Google Shape;93;p1"/>
            <p:cNvSpPr/>
            <p:nvPr/>
          </p:nvSpPr>
          <p:spPr>
            <a:xfrm>
              <a:off x="0" y="0"/>
              <a:ext cx="4274726" cy="2167467"/>
            </a:xfrm>
            <a:custGeom>
              <a:rect b="b" l="l" r="r" t="t"/>
              <a:pathLst>
                <a:path extrusionOk="0" h="2167467" w="4274726">
                  <a:moveTo>
                    <a:pt x="22896" y="0"/>
                  </a:moveTo>
                  <a:lnTo>
                    <a:pt x="4251830" y="0"/>
                  </a:lnTo>
                  <a:cubicBezTo>
                    <a:pt x="4264475" y="0"/>
                    <a:pt x="4274726" y="10251"/>
                    <a:pt x="4274726" y="22896"/>
                  </a:cubicBezTo>
                  <a:lnTo>
                    <a:pt x="4274726" y="2144571"/>
                  </a:lnTo>
                  <a:cubicBezTo>
                    <a:pt x="4274726" y="2150643"/>
                    <a:pt x="4272314" y="2156467"/>
                    <a:pt x="4268020" y="2160761"/>
                  </a:cubicBezTo>
                  <a:cubicBezTo>
                    <a:pt x="4263726" y="2165054"/>
                    <a:pt x="4257903" y="2167467"/>
                    <a:pt x="4251830" y="2167467"/>
                  </a:cubicBezTo>
                  <a:lnTo>
                    <a:pt x="22896" y="2167467"/>
                  </a:lnTo>
                  <a:cubicBezTo>
                    <a:pt x="16823" y="2167467"/>
                    <a:pt x="11000" y="2165054"/>
                    <a:pt x="6706" y="2160761"/>
                  </a:cubicBezTo>
                  <a:cubicBezTo>
                    <a:pt x="2412" y="2156467"/>
                    <a:pt x="0" y="2150643"/>
                    <a:pt x="0" y="2144571"/>
                  </a:cubicBezTo>
                  <a:lnTo>
                    <a:pt x="0" y="22896"/>
                  </a:lnTo>
                  <a:cubicBezTo>
                    <a:pt x="0" y="16823"/>
                    <a:pt x="2412" y="11000"/>
                    <a:pt x="6706" y="6706"/>
                  </a:cubicBezTo>
                  <a:cubicBezTo>
                    <a:pt x="11000" y="2412"/>
                    <a:pt x="16823" y="0"/>
                    <a:pt x="22896" y="0"/>
                  </a:cubicBezTo>
                  <a:close/>
                </a:path>
              </a:pathLst>
            </a:custGeom>
            <a:solidFill>
              <a:srgbClr val="5271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4" name="Google Shape;94;p1"/>
            <p:cNvSpPr txBox="1"/>
            <p:nvPr/>
          </p:nvSpPr>
          <p:spPr>
            <a:xfrm>
              <a:off x="0" y="-38100"/>
              <a:ext cx="4274726" cy="220556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95" name="Google Shape;95;p1"/>
          <p:cNvSpPr/>
          <p:nvPr/>
        </p:nvSpPr>
        <p:spPr>
          <a:xfrm>
            <a:off x="1981200" y="-94024"/>
            <a:ext cx="4102978" cy="2245448"/>
          </a:xfrm>
          <a:custGeom>
            <a:rect b="b" l="l" r="r" t="t"/>
            <a:pathLst>
              <a:path extrusionOk="0" h="2245448" w="4102978">
                <a:moveTo>
                  <a:pt x="0" y="0"/>
                </a:moveTo>
                <a:lnTo>
                  <a:pt x="4102978" y="0"/>
                </a:lnTo>
                <a:lnTo>
                  <a:pt x="4102978" y="2245448"/>
                </a:lnTo>
                <a:lnTo>
                  <a:pt x="0" y="22454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96" name="Google Shape;96;p1"/>
          <p:cNvSpPr txBox="1"/>
          <p:nvPr/>
        </p:nvSpPr>
        <p:spPr>
          <a:xfrm>
            <a:off x="1341894" y="2552343"/>
            <a:ext cx="14941200" cy="3974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8607" u="none" cap="none" strike="noStrike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JUNIOR SCHOOLS DEBATING CHAMPIONSHIPS 202</a:t>
            </a:r>
            <a:r>
              <a:rPr b="1" lang="en-US" sz="8607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6</a:t>
            </a:r>
            <a:endParaRPr/>
          </a:p>
        </p:txBody>
      </p:sp>
      <p:sp>
        <p:nvSpPr>
          <p:cNvPr id="97" name="Google Shape;97;p1"/>
          <p:cNvSpPr txBox="1"/>
          <p:nvPr/>
        </p:nvSpPr>
        <p:spPr>
          <a:xfrm>
            <a:off x="10203684" y="6640827"/>
            <a:ext cx="5722116" cy="52324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-US" sz="3700" u="none" cap="none" strike="noStrike">
                <a:solidFill>
                  <a:srgbClr val="FFFFFF"/>
                </a:solidFill>
                <a:latin typeface="Sansita"/>
                <a:ea typeface="Sansita"/>
                <a:cs typeface="Sansita"/>
                <a:sym typeface="Sansita"/>
              </a:rPr>
              <a:t>Break Announcement</a:t>
            </a:r>
            <a:endParaRPr/>
          </a:p>
        </p:txBody>
      </p:sp>
      <p:sp>
        <p:nvSpPr>
          <p:cNvPr id="98" name="Google Shape;98;p1"/>
          <p:cNvSpPr/>
          <p:nvPr/>
        </p:nvSpPr>
        <p:spPr>
          <a:xfrm>
            <a:off x="1981200" y="6267450"/>
            <a:ext cx="2880360" cy="4114800"/>
          </a:xfrm>
          <a:custGeom>
            <a:rect b="b" l="l" r="r" t="t"/>
            <a:pathLst>
              <a:path extrusionOk="0" h="4114800" w="2880360">
                <a:moveTo>
                  <a:pt x="0" y="0"/>
                </a:moveTo>
                <a:lnTo>
                  <a:pt x="2880360" y="0"/>
                </a:lnTo>
                <a:lnTo>
                  <a:pt x="2880360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99" name="Google Shape;99;p1"/>
          <p:cNvSpPr/>
          <p:nvPr/>
        </p:nvSpPr>
        <p:spPr>
          <a:xfrm rot="10800000">
            <a:off x="5623560" y="7673106"/>
            <a:ext cx="3422956" cy="2613894"/>
          </a:xfrm>
          <a:custGeom>
            <a:rect b="b" l="l" r="r" t="t"/>
            <a:pathLst>
              <a:path extrusionOk="0" h="2613894" w="3422956">
                <a:moveTo>
                  <a:pt x="0" y="0"/>
                </a:moveTo>
                <a:lnTo>
                  <a:pt x="3422956" y="0"/>
                </a:lnTo>
                <a:lnTo>
                  <a:pt x="3422956" y="2613894"/>
                </a:lnTo>
                <a:lnTo>
                  <a:pt x="0" y="261389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00" name="Google Shape;100;p1"/>
          <p:cNvSpPr txBox="1"/>
          <p:nvPr/>
        </p:nvSpPr>
        <p:spPr>
          <a:xfrm>
            <a:off x="17259300" y="9210675"/>
            <a:ext cx="152400" cy="2000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737373"/>
        </a:solidFill>
      </p:bgPr>
    </p:bg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2" name="Google Shape;202;p15"/>
          <p:cNvGrpSpPr/>
          <p:nvPr/>
        </p:nvGrpSpPr>
        <p:grpSpPr>
          <a:xfrm>
            <a:off x="1028700" y="884039"/>
            <a:ext cx="16230600" cy="8374261"/>
            <a:chOff x="0" y="-38100"/>
            <a:chExt cx="4274726" cy="2205567"/>
          </a:xfrm>
        </p:grpSpPr>
        <p:sp>
          <p:nvSpPr>
            <p:cNvPr id="203" name="Google Shape;203;p15"/>
            <p:cNvSpPr/>
            <p:nvPr/>
          </p:nvSpPr>
          <p:spPr>
            <a:xfrm>
              <a:off x="0" y="0"/>
              <a:ext cx="4274726" cy="2167467"/>
            </a:xfrm>
            <a:custGeom>
              <a:rect b="b" l="l" r="r" t="t"/>
              <a:pathLst>
                <a:path extrusionOk="0" h="2167467" w="4274726">
                  <a:moveTo>
                    <a:pt x="22896" y="0"/>
                  </a:moveTo>
                  <a:lnTo>
                    <a:pt x="4251830" y="0"/>
                  </a:lnTo>
                  <a:cubicBezTo>
                    <a:pt x="4264475" y="0"/>
                    <a:pt x="4274726" y="10251"/>
                    <a:pt x="4274726" y="22896"/>
                  </a:cubicBezTo>
                  <a:lnTo>
                    <a:pt x="4274726" y="2144571"/>
                  </a:lnTo>
                  <a:cubicBezTo>
                    <a:pt x="4274726" y="2150643"/>
                    <a:pt x="4272314" y="2156467"/>
                    <a:pt x="4268020" y="2160761"/>
                  </a:cubicBezTo>
                  <a:cubicBezTo>
                    <a:pt x="4263726" y="2165054"/>
                    <a:pt x="4257903" y="2167467"/>
                    <a:pt x="4251830" y="2167467"/>
                  </a:cubicBezTo>
                  <a:lnTo>
                    <a:pt x="22896" y="2167467"/>
                  </a:lnTo>
                  <a:cubicBezTo>
                    <a:pt x="16823" y="2167467"/>
                    <a:pt x="11000" y="2165054"/>
                    <a:pt x="6706" y="2160761"/>
                  </a:cubicBezTo>
                  <a:cubicBezTo>
                    <a:pt x="2412" y="2156467"/>
                    <a:pt x="0" y="2150643"/>
                    <a:pt x="0" y="2144571"/>
                  </a:cubicBezTo>
                  <a:lnTo>
                    <a:pt x="0" y="22896"/>
                  </a:lnTo>
                  <a:cubicBezTo>
                    <a:pt x="0" y="16823"/>
                    <a:pt x="2412" y="11000"/>
                    <a:pt x="6706" y="6706"/>
                  </a:cubicBezTo>
                  <a:cubicBezTo>
                    <a:pt x="11000" y="2412"/>
                    <a:pt x="16823" y="0"/>
                    <a:pt x="2289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4" name="Google Shape;204;p15"/>
            <p:cNvSpPr txBox="1"/>
            <p:nvPr/>
          </p:nvSpPr>
          <p:spPr>
            <a:xfrm>
              <a:off x="0" y="-38100"/>
              <a:ext cx="4274726" cy="220556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05" name="Google Shape;205;p15"/>
          <p:cNvSpPr/>
          <p:nvPr/>
        </p:nvSpPr>
        <p:spPr>
          <a:xfrm>
            <a:off x="1981200" y="-94024"/>
            <a:ext cx="4102978" cy="2245448"/>
          </a:xfrm>
          <a:custGeom>
            <a:rect b="b" l="l" r="r" t="t"/>
            <a:pathLst>
              <a:path extrusionOk="0" h="2245448" w="4102978">
                <a:moveTo>
                  <a:pt x="0" y="0"/>
                </a:moveTo>
                <a:lnTo>
                  <a:pt x="4102978" y="0"/>
                </a:lnTo>
                <a:lnTo>
                  <a:pt x="4102978" y="2245448"/>
                </a:lnTo>
                <a:lnTo>
                  <a:pt x="0" y="22454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06" name="Google Shape;206;p15"/>
          <p:cNvSpPr/>
          <p:nvPr/>
        </p:nvSpPr>
        <p:spPr>
          <a:xfrm>
            <a:off x="1981200" y="6267450"/>
            <a:ext cx="2880360" cy="4114800"/>
          </a:xfrm>
          <a:custGeom>
            <a:rect b="b" l="l" r="r" t="t"/>
            <a:pathLst>
              <a:path extrusionOk="0" h="4114800" w="2880360">
                <a:moveTo>
                  <a:pt x="0" y="0"/>
                </a:moveTo>
                <a:lnTo>
                  <a:pt x="2880360" y="0"/>
                </a:lnTo>
                <a:lnTo>
                  <a:pt x="2880360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07" name="Google Shape;207;p15"/>
          <p:cNvSpPr/>
          <p:nvPr/>
        </p:nvSpPr>
        <p:spPr>
          <a:xfrm rot="10800000">
            <a:off x="5623560" y="7673106"/>
            <a:ext cx="3422956" cy="2613894"/>
          </a:xfrm>
          <a:custGeom>
            <a:rect b="b" l="l" r="r" t="t"/>
            <a:pathLst>
              <a:path extrusionOk="0" h="2613894" w="3422956">
                <a:moveTo>
                  <a:pt x="0" y="0"/>
                </a:moveTo>
                <a:lnTo>
                  <a:pt x="3422956" y="0"/>
                </a:lnTo>
                <a:lnTo>
                  <a:pt x="3422956" y="2613894"/>
                </a:lnTo>
                <a:lnTo>
                  <a:pt x="0" y="261389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08" name="Google Shape;208;p15"/>
          <p:cNvSpPr txBox="1"/>
          <p:nvPr/>
        </p:nvSpPr>
        <p:spPr>
          <a:xfrm>
            <a:off x="2339510" y="3641725"/>
            <a:ext cx="13608900" cy="3848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500">
                <a:solidFill>
                  <a:srgbClr val="737373"/>
                </a:solidFill>
                <a:latin typeface="DM Sans"/>
                <a:ea typeface="DM Sans"/>
                <a:cs typeface="DM Sans"/>
                <a:sym typeface="DM Sans"/>
              </a:rPr>
              <a:t>THEODORE</a:t>
            </a:r>
            <a:r>
              <a:rPr b="1" i="0" lang="en-US" sz="12500" u="none" cap="none" strike="noStrike">
                <a:solidFill>
                  <a:srgbClr val="737373"/>
                </a:solidFill>
                <a:latin typeface="DM Sans"/>
                <a:ea typeface="DM Sans"/>
                <a:cs typeface="DM Sans"/>
                <a:sym typeface="DM Sans"/>
              </a:rPr>
              <a:t> </a:t>
            </a:r>
            <a:r>
              <a:rPr b="1" lang="en-US" sz="12500">
                <a:solidFill>
                  <a:srgbClr val="737373"/>
                </a:solidFill>
                <a:latin typeface="DM Sans"/>
                <a:ea typeface="DM Sans"/>
                <a:cs typeface="DM Sans"/>
                <a:sym typeface="DM Sans"/>
              </a:rPr>
              <a:t>WANG</a:t>
            </a:r>
            <a:r>
              <a:rPr b="1" i="0" lang="en-US" sz="12500" u="none" cap="none" strike="noStrike">
                <a:solidFill>
                  <a:srgbClr val="737373"/>
                </a:solidFill>
                <a:latin typeface="DM Sans"/>
                <a:ea typeface="DM Sans"/>
                <a:cs typeface="DM Sans"/>
                <a:sym typeface="DM Sans"/>
              </a:rPr>
              <a:t> (HKIS HS)</a:t>
            </a:r>
            <a:endParaRPr/>
          </a:p>
        </p:txBody>
      </p:sp>
      <p:sp>
        <p:nvSpPr>
          <p:cNvPr id="209" name="Google Shape;209;p15"/>
          <p:cNvSpPr txBox="1"/>
          <p:nvPr/>
        </p:nvSpPr>
        <p:spPr>
          <a:xfrm>
            <a:off x="17259300" y="9210675"/>
            <a:ext cx="152400" cy="2000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15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4" name="Google Shape;214;p16"/>
          <p:cNvGrpSpPr/>
          <p:nvPr/>
        </p:nvGrpSpPr>
        <p:grpSpPr>
          <a:xfrm>
            <a:off x="1028700" y="884039"/>
            <a:ext cx="16230600" cy="8374261"/>
            <a:chOff x="0" y="-38100"/>
            <a:chExt cx="4274726" cy="2205567"/>
          </a:xfrm>
        </p:grpSpPr>
        <p:sp>
          <p:nvSpPr>
            <p:cNvPr id="215" name="Google Shape;215;p16"/>
            <p:cNvSpPr/>
            <p:nvPr/>
          </p:nvSpPr>
          <p:spPr>
            <a:xfrm>
              <a:off x="0" y="0"/>
              <a:ext cx="4274726" cy="2167467"/>
            </a:xfrm>
            <a:custGeom>
              <a:rect b="b" l="l" r="r" t="t"/>
              <a:pathLst>
                <a:path extrusionOk="0" h="2167467" w="4274726">
                  <a:moveTo>
                    <a:pt x="22896" y="0"/>
                  </a:moveTo>
                  <a:lnTo>
                    <a:pt x="4251830" y="0"/>
                  </a:lnTo>
                  <a:cubicBezTo>
                    <a:pt x="4264475" y="0"/>
                    <a:pt x="4274726" y="10251"/>
                    <a:pt x="4274726" y="22896"/>
                  </a:cubicBezTo>
                  <a:lnTo>
                    <a:pt x="4274726" y="2144571"/>
                  </a:lnTo>
                  <a:cubicBezTo>
                    <a:pt x="4274726" y="2150643"/>
                    <a:pt x="4272314" y="2156467"/>
                    <a:pt x="4268020" y="2160761"/>
                  </a:cubicBezTo>
                  <a:cubicBezTo>
                    <a:pt x="4263726" y="2165054"/>
                    <a:pt x="4257903" y="2167467"/>
                    <a:pt x="4251830" y="2167467"/>
                  </a:cubicBezTo>
                  <a:lnTo>
                    <a:pt x="22896" y="2167467"/>
                  </a:lnTo>
                  <a:cubicBezTo>
                    <a:pt x="16823" y="2167467"/>
                    <a:pt x="11000" y="2165054"/>
                    <a:pt x="6706" y="2160761"/>
                  </a:cubicBezTo>
                  <a:cubicBezTo>
                    <a:pt x="2412" y="2156467"/>
                    <a:pt x="0" y="2150643"/>
                    <a:pt x="0" y="2144571"/>
                  </a:cubicBezTo>
                  <a:lnTo>
                    <a:pt x="0" y="22896"/>
                  </a:lnTo>
                  <a:cubicBezTo>
                    <a:pt x="0" y="16823"/>
                    <a:pt x="2412" y="11000"/>
                    <a:pt x="6706" y="6706"/>
                  </a:cubicBezTo>
                  <a:cubicBezTo>
                    <a:pt x="11000" y="2412"/>
                    <a:pt x="16823" y="0"/>
                    <a:pt x="22896" y="0"/>
                  </a:cubicBezTo>
                  <a:close/>
                </a:path>
              </a:pathLst>
            </a:custGeom>
            <a:solidFill>
              <a:srgbClr val="5271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6" name="Google Shape;216;p16"/>
            <p:cNvSpPr txBox="1"/>
            <p:nvPr/>
          </p:nvSpPr>
          <p:spPr>
            <a:xfrm>
              <a:off x="0" y="-38100"/>
              <a:ext cx="4274726" cy="220556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17" name="Google Shape;217;p16"/>
          <p:cNvSpPr/>
          <p:nvPr/>
        </p:nvSpPr>
        <p:spPr>
          <a:xfrm>
            <a:off x="5893678" y="8135576"/>
            <a:ext cx="4102978" cy="2245448"/>
          </a:xfrm>
          <a:custGeom>
            <a:rect b="b" l="l" r="r" t="t"/>
            <a:pathLst>
              <a:path extrusionOk="0" h="2245448" w="4102978">
                <a:moveTo>
                  <a:pt x="0" y="0"/>
                </a:moveTo>
                <a:lnTo>
                  <a:pt x="4102978" y="0"/>
                </a:lnTo>
                <a:lnTo>
                  <a:pt x="4102978" y="2245448"/>
                </a:lnTo>
                <a:lnTo>
                  <a:pt x="0" y="22454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18" name="Google Shape;218;p16"/>
          <p:cNvSpPr/>
          <p:nvPr/>
        </p:nvSpPr>
        <p:spPr>
          <a:xfrm>
            <a:off x="1028700" y="8135576"/>
            <a:ext cx="4102978" cy="3133183"/>
          </a:xfrm>
          <a:custGeom>
            <a:rect b="b" l="l" r="r" t="t"/>
            <a:pathLst>
              <a:path extrusionOk="0" h="3133183" w="4102978">
                <a:moveTo>
                  <a:pt x="0" y="0"/>
                </a:moveTo>
                <a:lnTo>
                  <a:pt x="4102978" y="0"/>
                </a:lnTo>
                <a:lnTo>
                  <a:pt x="4102978" y="3133183"/>
                </a:lnTo>
                <a:lnTo>
                  <a:pt x="0" y="313318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19" name="Google Shape;219;p16"/>
          <p:cNvSpPr/>
          <p:nvPr/>
        </p:nvSpPr>
        <p:spPr>
          <a:xfrm flipH="1" rot="-5400000">
            <a:off x="13601700" y="1988707"/>
            <a:ext cx="7315200" cy="2513769"/>
          </a:xfrm>
          <a:custGeom>
            <a:rect b="b" l="l" r="r" t="t"/>
            <a:pathLst>
              <a:path extrusionOk="0" h="2513769" w="7315200">
                <a:moveTo>
                  <a:pt x="7315200" y="0"/>
                </a:moveTo>
                <a:lnTo>
                  <a:pt x="0" y="0"/>
                </a:lnTo>
                <a:lnTo>
                  <a:pt x="0" y="2513768"/>
                </a:lnTo>
                <a:lnTo>
                  <a:pt x="7315200" y="2513768"/>
                </a:lnTo>
                <a:lnTo>
                  <a:pt x="731520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grpSp>
        <p:nvGrpSpPr>
          <p:cNvPr id="220" name="Google Shape;220;p16"/>
          <p:cNvGrpSpPr/>
          <p:nvPr/>
        </p:nvGrpSpPr>
        <p:grpSpPr>
          <a:xfrm>
            <a:off x="1028700" y="3800317"/>
            <a:ext cx="16230600" cy="3598581"/>
            <a:chOff x="0" y="95250"/>
            <a:chExt cx="21640800" cy="4798107"/>
          </a:xfrm>
        </p:grpSpPr>
        <p:sp>
          <p:nvSpPr>
            <p:cNvPr id="221" name="Google Shape;221;p16"/>
            <p:cNvSpPr txBox="1"/>
            <p:nvPr/>
          </p:nvSpPr>
          <p:spPr>
            <a:xfrm>
              <a:off x="0" y="95250"/>
              <a:ext cx="21640800" cy="2052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10001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9999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8</a:t>
              </a:r>
              <a:r>
                <a:rPr b="1" i="0" lang="en-US" sz="9999" u="none" cap="none" strike="noStrike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TH BEST SPEAKER</a:t>
              </a:r>
              <a:endParaRPr/>
            </a:p>
          </p:txBody>
        </p:sp>
        <p:sp>
          <p:nvSpPr>
            <p:cNvPr id="222" name="Google Shape;222;p16"/>
            <p:cNvSpPr txBox="1"/>
            <p:nvPr/>
          </p:nvSpPr>
          <p:spPr>
            <a:xfrm>
              <a:off x="8066931" y="2163657"/>
              <a:ext cx="5506800" cy="2729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3500" u="none" cap="none" strike="noStrike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Avg speaker score: 70.</a:t>
              </a:r>
              <a:r>
                <a:rPr lang="en-US" sz="3500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83</a:t>
              </a:r>
              <a:endParaRPr/>
            </a:p>
            <a:p>
              <a:pPr indent="0" lvl="0" marL="0" marR="0" rtl="0" algn="ctr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3500" u="none" cap="none" strike="noStrike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STDEV: </a:t>
              </a:r>
              <a:r>
                <a:rPr lang="en-US" sz="3500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1.03</a:t>
              </a:r>
              <a:endParaRPr/>
            </a:p>
          </p:txBody>
        </p:sp>
      </p:grpSp>
      <p:sp>
        <p:nvSpPr>
          <p:cNvPr id="223" name="Google Shape;223;p16"/>
          <p:cNvSpPr txBox="1"/>
          <p:nvPr/>
        </p:nvSpPr>
        <p:spPr>
          <a:xfrm>
            <a:off x="17259300" y="9210675"/>
            <a:ext cx="152400" cy="2000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16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737373"/>
        </a:solidFill>
      </p:bgPr>
    </p:bg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8" name="Google Shape;228;p17"/>
          <p:cNvGrpSpPr/>
          <p:nvPr/>
        </p:nvGrpSpPr>
        <p:grpSpPr>
          <a:xfrm>
            <a:off x="1028700" y="884039"/>
            <a:ext cx="16230600" cy="8374261"/>
            <a:chOff x="0" y="-38100"/>
            <a:chExt cx="4274726" cy="2205567"/>
          </a:xfrm>
        </p:grpSpPr>
        <p:sp>
          <p:nvSpPr>
            <p:cNvPr id="229" name="Google Shape;229;p17"/>
            <p:cNvSpPr/>
            <p:nvPr/>
          </p:nvSpPr>
          <p:spPr>
            <a:xfrm>
              <a:off x="0" y="0"/>
              <a:ext cx="4274726" cy="2167467"/>
            </a:xfrm>
            <a:custGeom>
              <a:rect b="b" l="l" r="r" t="t"/>
              <a:pathLst>
                <a:path extrusionOk="0" h="2167467" w="4274726">
                  <a:moveTo>
                    <a:pt x="22896" y="0"/>
                  </a:moveTo>
                  <a:lnTo>
                    <a:pt x="4251830" y="0"/>
                  </a:lnTo>
                  <a:cubicBezTo>
                    <a:pt x="4264475" y="0"/>
                    <a:pt x="4274726" y="10251"/>
                    <a:pt x="4274726" y="22896"/>
                  </a:cubicBezTo>
                  <a:lnTo>
                    <a:pt x="4274726" y="2144571"/>
                  </a:lnTo>
                  <a:cubicBezTo>
                    <a:pt x="4274726" y="2150643"/>
                    <a:pt x="4272314" y="2156467"/>
                    <a:pt x="4268020" y="2160761"/>
                  </a:cubicBezTo>
                  <a:cubicBezTo>
                    <a:pt x="4263726" y="2165054"/>
                    <a:pt x="4257903" y="2167467"/>
                    <a:pt x="4251830" y="2167467"/>
                  </a:cubicBezTo>
                  <a:lnTo>
                    <a:pt x="22896" y="2167467"/>
                  </a:lnTo>
                  <a:cubicBezTo>
                    <a:pt x="16823" y="2167467"/>
                    <a:pt x="11000" y="2165054"/>
                    <a:pt x="6706" y="2160761"/>
                  </a:cubicBezTo>
                  <a:cubicBezTo>
                    <a:pt x="2412" y="2156467"/>
                    <a:pt x="0" y="2150643"/>
                    <a:pt x="0" y="2144571"/>
                  </a:cubicBezTo>
                  <a:lnTo>
                    <a:pt x="0" y="22896"/>
                  </a:lnTo>
                  <a:cubicBezTo>
                    <a:pt x="0" y="16823"/>
                    <a:pt x="2412" y="11000"/>
                    <a:pt x="6706" y="6706"/>
                  </a:cubicBezTo>
                  <a:cubicBezTo>
                    <a:pt x="11000" y="2412"/>
                    <a:pt x="16823" y="0"/>
                    <a:pt x="2289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0" name="Google Shape;230;p17"/>
            <p:cNvSpPr txBox="1"/>
            <p:nvPr/>
          </p:nvSpPr>
          <p:spPr>
            <a:xfrm>
              <a:off x="0" y="-38100"/>
              <a:ext cx="4274726" cy="220556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31" name="Google Shape;231;p17"/>
          <p:cNvSpPr/>
          <p:nvPr/>
        </p:nvSpPr>
        <p:spPr>
          <a:xfrm>
            <a:off x="1981200" y="-94024"/>
            <a:ext cx="4102978" cy="2245448"/>
          </a:xfrm>
          <a:custGeom>
            <a:rect b="b" l="l" r="r" t="t"/>
            <a:pathLst>
              <a:path extrusionOk="0" h="2245448" w="4102978">
                <a:moveTo>
                  <a:pt x="0" y="0"/>
                </a:moveTo>
                <a:lnTo>
                  <a:pt x="4102978" y="0"/>
                </a:lnTo>
                <a:lnTo>
                  <a:pt x="4102978" y="2245448"/>
                </a:lnTo>
                <a:lnTo>
                  <a:pt x="0" y="22454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32" name="Google Shape;232;p17"/>
          <p:cNvSpPr/>
          <p:nvPr/>
        </p:nvSpPr>
        <p:spPr>
          <a:xfrm>
            <a:off x="1981200" y="6267450"/>
            <a:ext cx="2880360" cy="4114800"/>
          </a:xfrm>
          <a:custGeom>
            <a:rect b="b" l="l" r="r" t="t"/>
            <a:pathLst>
              <a:path extrusionOk="0" h="4114800" w="2880360">
                <a:moveTo>
                  <a:pt x="0" y="0"/>
                </a:moveTo>
                <a:lnTo>
                  <a:pt x="2880360" y="0"/>
                </a:lnTo>
                <a:lnTo>
                  <a:pt x="2880360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33" name="Google Shape;233;p17"/>
          <p:cNvSpPr/>
          <p:nvPr/>
        </p:nvSpPr>
        <p:spPr>
          <a:xfrm rot="10800000">
            <a:off x="5623560" y="7673106"/>
            <a:ext cx="3422956" cy="2613894"/>
          </a:xfrm>
          <a:custGeom>
            <a:rect b="b" l="l" r="r" t="t"/>
            <a:pathLst>
              <a:path extrusionOk="0" h="2613894" w="3422956">
                <a:moveTo>
                  <a:pt x="0" y="0"/>
                </a:moveTo>
                <a:lnTo>
                  <a:pt x="3422956" y="0"/>
                </a:lnTo>
                <a:lnTo>
                  <a:pt x="3422956" y="2613894"/>
                </a:lnTo>
                <a:lnTo>
                  <a:pt x="0" y="261389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34" name="Google Shape;234;p17"/>
          <p:cNvSpPr txBox="1"/>
          <p:nvPr/>
        </p:nvSpPr>
        <p:spPr>
          <a:xfrm>
            <a:off x="2339510" y="4432300"/>
            <a:ext cx="13608900" cy="1923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500">
                <a:solidFill>
                  <a:srgbClr val="737373"/>
                </a:solidFill>
                <a:latin typeface="DM Sans"/>
                <a:ea typeface="DM Sans"/>
                <a:cs typeface="DM Sans"/>
                <a:sym typeface="DM Sans"/>
              </a:rPr>
              <a:t>VERA HUI (GSIS)</a:t>
            </a:r>
            <a:endParaRPr/>
          </a:p>
        </p:txBody>
      </p:sp>
      <p:sp>
        <p:nvSpPr>
          <p:cNvPr id="235" name="Google Shape;235;p17"/>
          <p:cNvSpPr txBox="1"/>
          <p:nvPr/>
        </p:nvSpPr>
        <p:spPr>
          <a:xfrm>
            <a:off x="17259300" y="9210675"/>
            <a:ext cx="152400" cy="2000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17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0" name="Google Shape;240;p18"/>
          <p:cNvGrpSpPr/>
          <p:nvPr/>
        </p:nvGrpSpPr>
        <p:grpSpPr>
          <a:xfrm>
            <a:off x="1028700" y="884039"/>
            <a:ext cx="16230600" cy="8374261"/>
            <a:chOff x="0" y="-38100"/>
            <a:chExt cx="4274726" cy="2205567"/>
          </a:xfrm>
        </p:grpSpPr>
        <p:sp>
          <p:nvSpPr>
            <p:cNvPr id="241" name="Google Shape;241;p18"/>
            <p:cNvSpPr/>
            <p:nvPr/>
          </p:nvSpPr>
          <p:spPr>
            <a:xfrm>
              <a:off x="0" y="0"/>
              <a:ext cx="4274726" cy="2167467"/>
            </a:xfrm>
            <a:custGeom>
              <a:rect b="b" l="l" r="r" t="t"/>
              <a:pathLst>
                <a:path extrusionOk="0" h="2167467" w="4274726">
                  <a:moveTo>
                    <a:pt x="22896" y="0"/>
                  </a:moveTo>
                  <a:lnTo>
                    <a:pt x="4251830" y="0"/>
                  </a:lnTo>
                  <a:cubicBezTo>
                    <a:pt x="4264475" y="0"/>
                    <a:pt x="4274726" y="10251"/>
                    <a:pt x="4274726" y="22896"/>
                  </a:cubicBezTo>
                  <a:lnTo>
                    <a:pt x="4274726" y="2144571"/>
                  </a:lnTo>
                  <a:cubicBezTo>
                    <a:pt x="4274726" y="2150643"/>
                    <a:pt x="4272314" y="2156467"/>
                    <a:pt x="4268020" y="2160761"/>
                  </a:cubicBezTo>
                  <a:cubicBezTo>
                    <a:pt x="4263726" y="2165054"/>
                    <a:pt x="4257903" y="2167467"/>
                    <a:pt x="4251830" y="2167467"/>
                  </a:cubicBezTo>
                  <a:lnTo>
                    <a:pt x="22896" y="2167467"/>
                  </a:lnTo>
                  <a:cubicBezTo>
                    <a:pt x="16823" y="2167467"/>
                    <a:pt x="11000" y="2165054"/>
                    <a:pt x="6706" y="2160761"/>
                  </a:cubicBezTo>
                  <a:cubicBezTo>
                    <a:pt x="2412" y="2156467"/>
                    <a:pt x="0" y="2150643"/>
                    <a:pt x="0" y="2144571"/>
                  </a:cubicBezTo>
                  <a:lnTo>
                    <a:pt x="0" y="22896"/>
                  </a:lnTo>
                  <a:cubicBezTo>
                    <a:pt x="0" y="16823"/>
                    <a:pt x="2412" y="11000"/>
                    <a:pt x="6706" y="6706"/>
                  </a:cubicBezTo>
                  <a:cubicBezTo>
                    <a:pt x="11000" y="2412"/>
                    <a:pt x="16823" y="0"/>
                    <a:pt x="22896" y="0"/>
                  </a:cubicBezTo>
                  <a:close/>
                </a:path>
              </a:pathLst>
            </a:custGeom>
            <a:solidFill>
              <a:srgbClr val="5271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2" name="Google Shape;242;p18"/>
            <p:cNvSpPr txBox="1"/>
            <p:nvPr/>
          </p:nvSpPr>
          <p:spPr>
            <a:xfrm>
              <a:off x="0" y="-38100"/>
              <a:ext cx="4274726" cy="220556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43" name="Google Shape;243;p18"/>
          <p:cNvSpPr/>
          <p:nvPr/>
        </p:nvSpPr>
        <p:spPr>
          <a:xfrm>
            <a:off x="5893678" y="8135576"/>
            <a:ext cx="4102978" cy="2245448"/>
          </a:xfrm>
          <a:custGeom>
            <a:rect b="b" l="l" r="r" t="t"/>
            <a:pathLst>
              <a:path extrusionOk="0" h="2245448" w="4102978">
                <a:moveTo>
                  <a:pt x="0" y="0"/>
                </a:moveTo>
                <a:lnTo>
                  <a:pt x="4102978" y="0"/>
                </a:lnTo>
                <a:lnTo>
                  <a:pt x="4102978" y="2245448"/>
                </a:lnTo>
                <a:lnTo>
                  <a:pt x="0" y="22454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44" name="Google Shape;244;p18"/>
          <p:cNvSpPr/>
          <p:nvPr/>
        </p:nvSpPr>
        <p:spPr>
          <a:xfrm>
            <a:off x="1028700" y="8135576"/>
            <a:ext cx="4102978" cy="3133183"/>
          </a:xfrm>
          <a:custGeom>
            <a:rect b="b" l="l" r="r" t="t"/>
            <a:pathLst>
              <a:path extrusionOk="0" h="3133183" w="4102978">
                <a:moveTo>
                  <a:pt x="0" y="0"/>
                </a:moveTo>
                <a:lnTo>
                  <a:pt x="4102978" y="0"/>
                </a:lnTo>
                <a:lnTo>
                  <a:pt x="4102978" y="3133183"/>
                </a:lnTo>
                <a:lnTo>
                  <a:pt x="0" y="313318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45" name="Google Shape;245;p18"/>
          <p:cNvSpPr/>
          <p:nvPr/>
        </p:nvSpPr>
        <p:spPr>
          <a:xfrm flipH="1" rot="-5400000">
            <a:off x="13601700" y="1988707"/>
            <a:ext cx="7315200" cy="2513769"/>
          </a:xfrm>
          <a:custGeom>
            <a:rect b="b" l="l" r="r" t="t"/>
            <a:pathLst>
              <a:path extrusionOk="0" h="2513769" w="7315200">
                <a:moveTo>
                  <a:pt x="7315200" y="0"/>
                </a:moveTo>
                <a:lnTo>
                  <a:pt x="0" y="0"/>
                </a:lnTo>
                <a:lnTo>
                  <a:pt x="0" y="2513768"/>
                </a:lnTo>
                <a:lnTo>
                  <a:pt x="7315200" y="2513768"/>
                </a:lnTo>
                <a:lnTo>
                  <a:pt x="731520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grpSp>
        <p:nvGrpSpPr>
          <p:cNvPr id="246" name="Google Shape;246;p18"/>
          <p:cNvGrpSpPr/>
          <p:nvPr/>
        </p:nvGrpSpPr>
        <p:grpSpPr>
          <a:xfrm>
            <a:off x="1028700" y="3490754"/>
            <a:ext cx="16230600" cy="3598581"/>
            <a:chOff x="0" y="95250"/>
            <a:chExt cx="21640800" cy="4798107"/>
          </a:xfrm>
        </p:grpSpPr>
        <p:sp>
          <p:nvSpPr>
            <p:cNvPr id="247" name="Google Shape;247;p18"/>
            <p:cNvSpPr txBox="1"/>
            <p:nvPr/>
          </p:nvSpPr>
          <p:spPr>
            <a:xfrm>
              <a:off x="0" y="95250"/>
              <a:ext cx="21640800" cy="2052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10001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9999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7</a:t>
              </a:r>
              <a:r>
                <a:rPr b="1" i="0" lang="en-US" sz="9999" u="none" cap="none" strike="noStrike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TH BEST SPEAKER</a:t>
              </a:r>
              <a:endParaRPr/>
            </a:p>
          </p:txBody>
        </p:sp>
        <p:sp>
          <p:nvSpPr>
            <p:cNvPr id="248" name="Google Shape;248;p18"/>
            <p:cNvSpPr txBox="1"/>
            <p:nvPr/>
          </p:nvSpPr>
          <p:spPr>
            <a:xfrm>
              <a:off x="8066931" y="2163657"/>
              <a:ext cx="5506800" cy="2729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3500" u="none" cap="none" strike="noStrike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Avg speaker score: </a:t>
              </a:r>
              <a:r>
                <a:rPr lang="en-US" sz="3500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70.83</a:t>
              </a:r>
              <a:endParaRPr/>
            </a:p>
            <a:p>
              <a:pPr indent="0" lvl="0" marL="0" marR="0" rtl="0" algn="ctr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3500" u="none" cap="none" strike="noStrike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STDEV: 0.</a:t>
              </a:r>
              <a:r>
                <a:rPr lang="en-US" sz="3500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47</a:t>
              </a:r>
              <a:endParaRPr/>
            </a:p>
          </p:txBody>
        </p:sp>
      </p:grpSp>
      <p:sp>
        <p:nvSpPr>
          <p:cNvPr id="249" name="Google Shape;249;p18"/>
          <p:cNvSpPr txBox="1"/>
          <p:nvPr/>
        </p:nvSpPr>
        <p:spPr>
          <a:xfrm>
            <a:off x="17259300" y="9210675"/>
            <a:ext cx="152400" cy="2000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18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737373"/>
        </a:solidFill>
      </p:bgPr>
    </p:bg>
    <p:spTree>
      <p:nvGrpSpPr>
        <p:cNvPr id="253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4" name="Google Shape;254;p19"/>
          <p:cNvGrpSpPr/>
          <p:nvPr/>
        </p:nvGrpSpPr>
        <p:grpSpPr>
          <a:xfrm>
            <a:off x="1028700" y="884039"/>
            <a:ext cx="16230600" cy="8374261"/>
            <a:chOff x="0" y="-38100"/>
            <a:chExt cx="4274726" cy="2205567"/>
          </a:xfrm>
        </p:grpSpPr>
        <p:sp>
          <p:nvSpPr>
            <p:cNvPr id="255" name="Google Shape;255;p19"/>
            <p:cNvSpPr/>
            <p:nvPr/>
          </p:nvSpPr>
          <p:spPr>
            <a:xfrm>
              <a:off x="0" y="0"/>
              <a:ext cx="4274726" cy="2167467"/>
            </a:xfrm>
            <a:custGeom>
              <a:rect b="b" l="l" r="r" t="t"/>
              <a:pathLst>
                <a:path extrusionOk="0" h="2167467" w="4274726">
                  <a:moveTo>
                    <a:pt x="22896" y="0"/>
                  </a:moveTo>
                  <a:lnTo>
                    <a:pt x="4251830" y="0"/>
                  </a:lnTo>
                  <a:cubicBezTo>
                    <a:pt x="4264475" y="0"/>
                    <a:pt x="4274726" y="10251"/>
                    <a:pt x="4274726" y="22896"/>
                  </a:cubicBezTo>
                  <a:lnTo>
                    <a:pt x="4274726" y="2144571"/>
                  </a:lnTo>
                  <a:cubicBezTo>
                    <a:pt x="4274726" y="2150643"/>
                    <a:pt x="4272314" y="2156467"/>
                    <a:pt x="4268020" y="2160761"/>
                  </a:cubicBezTo>
                  <a:cubicBezTo>
                    <a:pt x="4263726" y="2165054"/>
                    <a:pt x="4257903" y="2167467"/>
                    <a:pt x="4251830" y="2167467"/>
                  </a:cubicBezTo>
                  <a:lnTo>
                    <a:pt x="22896" y="2167467"/>
                  </a:lnTo>
                  <a:cubicBezTo>
                    <a:pt x="16823" y="2167467"/>
                    <a:pt x="11000" y="2165054"/>
                    <a:pt x="6706" y="2160761"/>
                  </a:cubicBezTo>
                  <a:cubicBezTo>
                    <a:pt x="2412" y="2156467"/>
                    <a:pt x="0" y="2150643"/>
                    <a:pt x="0" y="2144571"/>
                  </a:cubicBezTo>
                  <a:lnTo>
                    <a:pt x="0" y="22896"/>
                  </a:lnTo>
                  <a:cubicBezTo>
                    <a:pt x="0" y="16823"/>
                    <a:pt x="2412" y="11000"/>
                    <a:pt x="6706" y="6706"/>
                  </a:cubicBezTo>
                  <a:cubicBezTo>
                    <a:pt x="11000" y="2412"/>
                    <a:pt x="16823" y="0"/>
                    <a:pt x="2289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6" name="Google Shape;256;p19"/>
            <p:cNvSpPr txBox="1"/>
            <p:nvPr/>
          </p:nvSpPr>
          <p:spPr>
            <a:xfrm>
              <a:off x="0" y="-38100"/>
              <a:ext cx="4274726" cy="220556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57" name="Google Shape;257;p19"/>
          <p:cNvSpPr/>
          <p:nvPr/>
        </p:nvSpPr>
        <p:spPr>
          <a:xfrm>
            <a:off x="1981200" y="-94024"/>
            <a:ext cx="4102978" cy="2245448"/>
          </a:xfrm>
          <a:custGeom>
            <a:rect b="b" l="l" r="r" t="t"/>
            <a:pathLst>
              <a:path extrusionOk="0" h="2245448" w="4102978">
                <a:moveTo>
                  <a:pt x="0" y="0"/>
                </a:moveTo>
                <a:lnTo>
                  <a:pt x="4102978" y="0"/>
                </a:lnTo>
                <a:lnTo>
                  <a:pt x="4102978" y="2245448"/>
                </a:lnTo>
                <a:lnTo>
                  <a:pt x="0" y="22454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58" name="Google Shape;258;p19"/>
          <p:cNvSpPr/>
          <p:nvPr/>
        </p:nvSpPr>
        <p:spPr>
          <a:xfrm>
            <a:off x="1981200" y="6267450"/>
            <a:ext cx="2880360" cy="4114800"/>
          </a:xfrm>
          <a:custGeom>
            <a:rect b="b" l="l" r="r" t="t"/>
            <a:pathLst>
              <a:path extrusionOk="0" h="4114800" w="2880360">
                <a:moveTo>
                  <a:pt x="0" y="0"/>
                </a:moveTo>
                <a:lnTo>
                  <a:pt x="2880360" y="0"/>
                </a:lnTo>
                <a:lnTo>
                  <a:pt x="2880360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59" name="Google Shape;259;p19"/>
          <p:cNvSpPr/>
          <p:nvPr/>
        </p:nvSpPr>
        <p:spPr>
          <a:xfrm rot="10800000">
            <a:off x="5623560" y="7673106"/>
            <a:ext cx="3422956" cy="2613894"/>
          </a:xfrm>
          <a:custGeom>
            <a:rect b="b" l="l" r="r" t="t"/>
            <a:pathLst>
              <a:path extrusionOk="0" h="2613894" w="3422956">
                <a:moveTo>
                  <a:pt x="0" y="0"/>
                </a:moveTo>
                <a:lnTo>
                  <a:pt x="3422956" y="0"/>
                </a:lnTo>
                <a:lnTo>
                  <a:pt x="3422956" y="2613894"/>
                </a:lnTo>
                <a:lnTo>
                  <a:pt x="0" y="261389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60" name="Google Shape;260;p19"/>
          <p:cNvSpPr txBox="1"/>
          <p:nvPr/>
        </p:nvSpPr>
        <p:spPr>
          <a:xfrm>
            <a:off x="2339510" y="3641725"/>
            <a:ext cx="13608980" cy="324167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2500" u="none" cap="none" strike="noStrike">
                <a:solidFill>
                  <a:srgbClr val="737373"/>
                </a:solidFill>
                <a:latin typeface="DM Sans"/>
                <a:ea typeface="DM Sans"/>
                <a:cs typeface="DM Sans"/>
                <a:sym typeface="DM Sans"/>
              </a:rPr>
              <a:t>RACHEL RHODES (GSIS)</a:t>
            </a:r>
            <a:endParaRPr/>
          </a:p>
        </p:txBody>
      </p:sp>
      <p:sp>
        <p:nvSpPr>
          <p:cNvPr id="261" name="Google Shape;261;p19"/>
          <p:cNvSpPr txBox="1"/>
          <p:nvPr/>
        </p:nvSpPr>
        <p:spPr>
          <a:xfrm>
            <a:off x="17259300" y="9210675"/>
            <a:ext cx="152400" cy="2000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19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5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6" name="Google Shape;266;p20"/>
          <p:cNvGrpSpPr/>
          <p:nvPr/>
        </p:nvGrpSpPr>
        <p:grpSpPr>
          <a:xfrm>
            <a:off x="1028700" y="884039"/>
            <a:ext cx="16230600" cy="8374261"/>
            <a:chOff x="0" y="-38100"/>
            <a:chExt cx="4274726" cy="2205567"/>
          </a:xfrm>
        </p:grpSpPr>
        <p:sp>
          <p:nvSpPr>
            <p:cNvPr id="267" name="Google Shape;267;p20"/>
            <p:cNvSpPr/>
            <p:nvPr/>
          </p:nvSpPr>
          <p:spPr>
            <a:xfrm>
              <a:off x="0" y="0"/>
              <a:ext cx="4274726" cy="2167467"/>
            </a:xfrm>
            <a:custGeom>
              <a:rect b="b" l="l" r="r" t="t"/>
              <a:pathLst>
                <a:path extrusionOk="0" h="2167467" w="4274726">
                  <a:moveTo>
                    <a:pt x="22896" y="0"/>
                  </a:moveTo>
                  <a:lnTo>
                    <a:pt x="4251830" y="0"/>
                  </a:lnTo>
                  <a:cubicBezTo>
                    <a:pt x="4264475" y="0"/>
                    <a:pt x="4274726" y="10251"/>
                    <a:pt x="4274726" y="22896"/>
                  </a:cubicBezTo>
                  <a:lnTo>
                    <a:pt x="4274726" y="2144571"/>
                  </a:lnTo>
                  <a:cubicBezTo>
                    <a:pt x="4274726" y="2150643"/>
                    <a:pt x="4272314" y="2156467"/>
                    <a:pt x="4268020" y="2160761"/>
                  </a:cubicBezTo>
                  <a:cubicBezTo>
                    <a:pt x="4263726" y="2165054"/>
                    <a:pt x="4257903" y="2167467"/>
                    <a:pt x="4251830" y="2167467"/>
                  </a:cubicBezTo>
                  <a:lnTo>
                    <a:pt x="22896" y="2167467"/>
                  </a:lnTo>
                  <a:cubicBezTo>
                    <a:pt x="16823" y="2167467"/>
                    <a:pt x="11000" y="2165054"/>
                    <a:pt x="6706" y="2160761"/>
                  </a:cubicBezTo>
                  <a:cubicBezTo>
                    <a:pt x="2412" y="2156467"/>
                    <a:pt x="0" y="2150643"/>
                    <a:pt x="0" y="2144571"/>
                  </a:cubicBezTo>
                  <a:lnTo>
                    <a:pt x="0" y="22896"/>
                  </a:lnTo>
                  <a:cubicBezTo>
                    <a:pt x="0" y="16823"/>
                    <a:pt x="2412" y="11000"/>
                    <a:pt x="6706" y="6706"/>
                  </a:cubicBezTo>
                  <a:cubicBezTo>
                    <a:pt x="11000" y="2412"/>
                    <a:pt x="16823" y="0"/>
                    <a:pt x="22896" y="0"/>
                  </a:cubicBezTo>
                  <a:close/>
                </a:path>
              </a:pathLst>
            </a:custGeom>
            <a:solidFill>
              <a:srgbClr val="5271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8" name="Google Shape;268;p20"/>
            <p:cNvSpPr txBox="1"/>
            <p:nvPr/>
          </p:nvSpPr>
          <p:spPr>
            <a:xfrm>
              <a:off x="0" y="-38100"/>
              <a:ext cx="4274726" cy="220556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69" name="Google Shape;269;p20"/>
          <p:cNvSpPr/>
          <p:nvPr/>
        </p:nvSpPr>
        <p:spPr>
          <a:xfrm>
            <a:off x="5893678" y="8135576"/>
            <a:ext cx="4102978" cy="2245448"/>
          </a:xfrm>
          <a:custGeom>
            <a:rect b="b" l="l" r="r" t="t"/>
            <a:pathLst>
              <a:path extrusionOk="0" h="2245448" w="4102978">
                <a:moveTo>
                  <a:pt x="0" y="0"/>
                </a:moveTo>
                <a:lnTo>
                  <a:pt x="4102978" y="0"/>
                </a:lnTo>
                <a:lnTo>
                  <a:pt x="4102978" y="2245448"/>
                </a:lnTo>
                <a:lnTo>
                  <a:pt x="0" y="22454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70" name="Google Shape;270;p20"/>
          <p:cNvSpPr/>
          <p:nvPr/>
        </p:nvSpPr>
        <p:spPr>
          <a:xfrm>
            <a:off x="1028700" y="8135576"/>
            <a:ext cx="4102978" cy="3133183"/>
          </a:xfrm>
          <a:custGeom>
            <a:rect b="b" l="l" r="r" t="t"/>
            <a:pathLst>
              <a:path extrusionOk="0" h="3133183" w="4102978">
                <a:moveTo>
                  <a:pt x="0" y="0"/>
                </a:moveTo>
                <a:lnTo>
                  <a:pt x="4102978" y="0"/>
                </a:lnTo>
                <a:lnTo>
                  <a:pt x="4102978" y="3133183"/>
                </a:lnTo>
                <a:lnTo>
                  <a:pt x="0" y="313318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71" name="Google Shape;271;p20"/>
          <p:cNvSpPr/>
          <p:nvPr/>
        </p:nvSpPr>
        <p:spPr>
          <a:xfrm flipH="1" rot="-5400000">
            <a:off x="13601700" y="1988707"/>
            <a:ext cx="7315200" cy="2513769"/>
          </a:xfrm>
          <a:custGeom>
            <a:rect b="b" l="l" r="r" t="t"/>
            <a:pathLst>
              <a:path extrusionOk="0" h="2513769" w="7315200">
                <a:moveTo>
                  <a:pt x="7315200" y="0"/>
                </a:moveTo>
                <a:lnTo>
                  <a:pt x="0" y="0"/>
                </a:lnTo>
                <a:lnTo>
                  <a:pt x="0" y="2513768"/>
                </a:lnTo>
                <a:lnTo>
                  <a:pt x="7315200" y="2513768"/>
                </a:lnTo>
                <a:lnTo>
                  <a:pt x="731520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grpSp>
        <p:nvGrpSpPr>
          <p:cNvPr id="272" name="Google Shape;272;p20"/>
          <p:cNvGrpSpPr/>
          <p:nvPr/>
        </p:nvGrpSpPr>
        <p:grpSpPr>
          <a:xfrm>
            <a:off x="1028700" y="3490754"/>
            <a:ext cx="16230600" cy="3598581"/>
            <a:chOff x="0" y="95250"/>
            <a:chExt cx="21640800" cy="4798107"/>
          </a:xfrm>
        </p:grpSpPr>
        <p:sp>
          <p:nvSpPr>
            <p:cNvPr id="273" name="Google Shape;273;p20"/>
            <p:cNvSpPr txBox="1"/>
            <p:nvPr/>
          </p:nvSpPr>
          <p:spPr>
            <a:xfrm>
              <a:off x="0" y="95250"/>
              <a:ext cx="21640800" cy="2052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10001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9999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6</a:t>
              </a:r>
              <a:r>
                <a:rPr b="1" i="0" lang="en-US" sz="9999" u="none" cap="none" strike="noStrike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TH BEST SPEAKER</a:t>
              </a:r>
              <a:endParaRPr/>
            </a:p>
          </p:txBody>
        </p:sp>
        <p:sp>
          <p:nvSpPr>
            <p:cNvPr id="274" name="Google Shape;274;p20"/>
            <p:cNvSpPr txBox="1"/>
            <p:nvPr/>
          </p:nvSpPr>
          <p:spPr>
            <a:xfrm>
              <a:off x="8066931" y="2163657"/>
              <a:ext cx="5506800" cy="2729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3500" u="none" cap="none" strike="noStrike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Avg speaker score: </a:t>
              </a:r>
              <a:endParaRPr sz="3500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endParaRPr>
            </a:p>
            <a:p>
              <a:pPr indent="0" lvl="0" marL="0" marR="0" rtl="0" algn="ctr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500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71.00</a:t>
              </a:r>
              <a:endParaRPr sz="3500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endParaRPr>
            </a:p>
            <a:p>
              <a:pPr indent="0" lvl="0" marL="0" marR="0" rtl="0" algn="ctr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3500" u="none" cap="none" strike="noStrike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STDEV: 0.</a:t>
              </a:r>
              <a:r>
                <a:rPr lang="en-US" sz="3500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71</a:t>
              </a:r>
              <a:endParaRPr/>
            </a:p>
          </p:txBody>
        </p:sp>
      </p:grpSp>
      <p:sp>
        <p:nvSpPr>
          <p:cNvPr id="275" name="Google Shape;275;p20"/>
          <p:cNvSpPr txBox="1"/>
          <p:nvPr/>
        </p:nvSpPr>
        <p:spPr>
          <a:xfrm>
            <a:off x="17259300" y="9210675"/>
            <a:ext cx="152400" cy="2000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20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737373"/>
        </a:solidFill>
      </p:bgPr>
    </p:bg>
    <p:spTree>
      <p:nvGrpSpPr>
        <p:cNvPr id="279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0" name="Google Shape;280;p23"/>
          <p:cNvGrpSpPr/>
          <p:nvPr/>
        </p:nvGrpSpPr>
        <p:grpSpPr>
          <a:xfrm>
            <a:off x="1028700" y="884039"/>
            <a:ext cx="16230600" cy="8374261"/>
            <a:chOff x="0" y="-38100"/>
            <a:chExt cx="4274726" cy="2205567"/>
          </a:xfrm>
        </p:grpSpPr>
        <p:sp>
          <p:nvSpPr>
            <p:cNvPr id="281" name="Google Shape;281;p23"/>
            <p:cNvSpPr/>
            <p:nvPr/>
          </p:nvSpPr>
          <p:spPr>
            <a:xfrm>
              <a:off x="0" y="0"/>
              <a:ext cx="4274726" cy="2167467"/>
            </a:xfrm>
            <a:custGeom>
              <a:rect b="b" l="l" r="r" t="t"/>
              <a:pathLst>
                <a:path extrusionOk="0" h="2167467" w="4274726">
                  <a:moveTo>
                    <a:pt x="22896" y="0"/>
                  </a:moveTo>
                  <a:lnTo>
                    <a:pt x="4251830" y="0"/>
                  </a:lnTo>
                  <a:cubicBezTo>
                    <a:pt x="4264475" y="0"/>
                    <a:pt x="4274726" y="10251"/>
                    <a:pt x="4274726" y="22896"/>
                  </a:cubicBezTo>
                  <a:lnTo>
                    <a:pt x="4274726" y="2144571"/>
                  </a:lnTo>
                  <a:cubicBezTo>
                    <a:pt x="4274726" y="2150643"/>
                    <a:pt x="4272314" y="2156467"/>
                    <a:pt x="4268020" y="2160761"/>
                  </a:cubicBezTo>
                  <a:cubicBezTo>
                    <a:pt x="4263726" y="2165054"/>
                    <a:pt x="4257903" y="2167467"/>
                    <a:pt x="4251830" y="2167467"/>
                  </a:cubicBezTo>
                  <a:lnTo>
                    <a:pt x="22896" y="2167467"/>
                  </a:lnTo>
                  <a:cubicBezTo>
                    <a:pt x="16823" y="2167467"/>
                    <a:pt x="11000" y="2165054"/>
                    <a:pt x="6706" y="2160761"/>
                  </a:cubicBezTo>
                  <a:cubicBezTo>
                    <a:pt x="2412" y="2156467"/>
                    <a:pt x="0" y="2150643"/>
                    <a:pt x="0" y="2144571"/>
                  </a:cubicBezTo>
                  <a:lnTo>
                    <a:pt x="0" y="22896"/>
                  </a:lnTo>
                  <a:cubicBezTo>
                    <a:pt x="0" y="16823"/>
                    <a:pt x="2412" y="11000"/>
                    <a:pt x="6706" y="6706"/>
                  </a:cubicBezTo>
                  <a:cubicBezTo>
                    <a:pt x="11000" y="2412"/>
                    <a:pt x="16823" y="0"/>
                    <a:pt x="2289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2" name="Google Shape;282;p23"/>
            <p:cNvSpPr txBox="1"/>
            <p:nvPr/>
          </p:nvSpPr>
          <p:spPr>
            <a:xfrm>
              <a:off x="0" y="-38100"/>
              <a:ext cx="4274726" cy="220556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83" name="Google Shape;283;p23"/>
          <p:cNvSpPr/>
          <p:nvPr/>
        </p:nvSpPr>
        <p:spPr>
          <a:xfrm>
            <a:off x="1981200" y="-94024"/>
            <a:ext cx="4102978" cy="2245448"/>
          </a:xfrm>
          <a:custGeom>
            <a:rect b="b" l="l" r="r" t="t"/>
            <a:pathLst>
              <a:path extrusionOk="0" h="2245448" w="4102978">
                <a:moveTo>
                  <a:pt x="0" y="0"/>
                </a:moveTo>
                <a:lnTo>
                  <a:pt x="4102978" y="0"/>
                </a:lnTo>
                <a:lnTo>
                  <a:pt x="4102978" y="2245448"/>
                </a:lnTo>
                <a:lnTo>
                  <a:pt x="0" y="22454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84" name="Google Shape;284;p23"/>
          <p:cNvSpPr/>
          <p:nvPr/>
        </p:nvSpPr>
        <p:spPr>
          <a:xfrm>
            <a:off x="1981200" y="6267450"/>
            <a:ext cx="2880360" cy="4114800"/>
          </a:xfrm>
          <a:custGeom>
            <a:rect b="b" l="l" r="r" t="t"/>
            <a:pathLst>
              <a:path extrusionOk="0" h="4114800" w="2880360">
                <a:moveTo>
                  <a:pt x="0" y="0"/>
                </a:moveTo>
                <a:lnTo>
                  <a:pt x="2880360" y="0"/>
                </a:lnTo>
                <a:lnTo>
                  <a:pt x="2880360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85" name="Google Shape;285;p23"/>
          <p:cNvSpPr/>
          <p:nvPr/>
        </p:nvSpPr>
        <p:spPr>
          <a:xfrm rot="10800000">
            <a:off x="5623560" y="7673106"/>
            <a:ext cx="3422956" cy="2613894"/>
          </a:xfrm>
          <a:custGeom>
            <a:rect b="b" l="l" r="r" t="t"/>
            <a:pathLst>
              <a:path extrusionOk="0" h="2613894" w="3422956">
                <a:moveTo>
                  <a:pt x="0" y="0"/>
                </a:moveTo>
                <a:lnTo>
                  <a:pt x="3422956" y="0"/>
                </a:lnTo>
                <a:lnTo>
                  <a:pt x="3422956" y="2613894"/>
                </a:lnTo>
                <a:lnTo>
                  <a:pt x="0" y="261389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86" name="Google Shape;286;p23"/>
          <p:cNvSpPr txBox="1"/>
          <p:nvPr/>
        </p:nvSpPr>
        <p:spPr>
          <a:xfrm>
            <a:off x="2339510" y="3641725"/>
            <a:ext cx="13608900" cy="3848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500">
                <a:solidFill>
                  <a:srgbClr val="737373"/>
                </a:solidFill>
                <a:latin typeface="DM Sans"/>
                <a:ea typeface="DM Sans"/>
                <a:cs typeface="DM Sans"/>
                <a:sym typeface="DM Sans"/>
              </a:rPr>
              <a:t>CYRUS YUAN</a:t>
            </a:r>
            <a:r>
              <a:rPr b="1" i="0" lang="en-US" sz="12500" u="none" cap="none" strike="noStrike">
                <a:solidFill>
                  <a:srgbClr val="737373"/>
                </a:solidFill>
                <a:latin typeface="DM Sans"/>
                <a:ea typeface="DM Sans"/>
                <a:cs typeface="DM Sans"/>
                <a:sym typeface="DM Sans"/>
              </a:rPr>
              <a:t> (DBS)</a:t>
            </a:r>
            <a:endParaRPr/>
          </a:p>
        </p:txBody>
      </p:sp>
      <p:sp>
        <p:nvSpPr>
          <p:cNvPr id="287" name="Google Shape;287;p23"/>
          <p:cNvSpPr txBox="1"/>
          <p:nvPr/>
        </p:nvSpPr>
        <p:spPr>
          <a:xfrm>
            <a:off x="17259300" y="9210675"/>
            <a:ext cx="152400" cy="2000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23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2" name="Google Shape;292;p22"/>
          <p:cNvGrpSpPr/>
          <p:nvPr/>
        </p:nvGrpSpPr>
        <p:grpSpPr>
          <a:xfrm>
            <a:off x="1028700" y="884039"/>
            <a:ext cx="16230600" cy="8374261"/>
            <a:chOff x="0" y="-38100"/>
            <a:chExt cx="4274726" cy="2205567"/>
          </a:xfrm>
        </p:grpSpPr>
        <p:sp>
          <p:nvSpPr>
            <p:cNvPr id="293" name="Google Shape;293;p22"/>
            <p:cNvSpPr/>
            <p:nvPr/>
          </p:nvSpPr>
          <p:spPr>
            <a:xfrm>
              <a:off x="0" y="0"/>
              <a:ext cx="4274726" cy="2167467"/>
            </a:xfrm>
            <a:custGeom>
              <a:rect b="b" l="l" r="r" t="t"/>
              <a:pathLst>
                <a:path extrusionOk="0" h="2167467" w="4274726">
                  <a:moveTo>
                    <a:pt x="22896" y="0"/>
                  </a:moveTo>
                  <a:lnTo>
                    <a:pt x="4251830" y="0"/>
                  </a:lnTo>
                  <a:cubicBezTo>
                    <a:pt x="4264475" y="0"/>
                    <a:pt x="4274726" y="10251"/>
                    <a:pt x="4274726" y="22896"/>
                  </a:cubicBezTo>
                  <a:lnTo>
                    <a:pt x="4274726" y="2144571"/>
                  </a:lnTo>
                  <a:cubicBezTo>
                    <a:pt x="4274726" y="2150643"/>
                    <a:pt x="4272314" y="2156467"/>
                    <a:pt x="4268020" y="2160761"/>
                  </a:cubicBezTo>
                  <a:cubicBezTo>
                    <a:pt x="4263726" y="2165054"/>
                    <a:pt x="4257903" y="2167467"/>
                    <a:pt x="4251830" y="2167467"/>
                  </a:cubicBezTo>
                  <a:lnTo>
                    <a:pt x="22896" y="2167467"/>
                  </a:lnTo>
                  <a:cubicBezTo>
                    <a:pt x="16823" y="2167467"/>
                    <a:pt x="11000" y="2165054"/>
                    <a:pt x="6706" y="2160761"/>
                  </a:cubicBezTo>
                  <a:cubicBezTo>
                    <a:pt x="2412" y="2156467"/>
                    <a:pt x="0" y="2150643"/>
                    <a:pt x="0" y="2144571"/>
                  </a:cubicBezTo>
                  <a:lnTo>
                    <a:pt x="0" y="22896"/>
                  </a:lnTo>
                  <a:cubicBezTo>
                    <a:pt x="0" y="16823"/>
                    <a:pt x="2412" y="11000"/>
                    <a:pt x="6706" y="6706"/>
                  </a:cubicBezTo>
                  <a:cubicBezTo>
                    <a:pt x="11000" y="2412"/>
                    <a:pt x="16823" y="0"/>
                    <a:pt x="22896" y="0"/>
                  </a:cubicBezTo>
                  <a:close/>
                </a:path>
              </a:pathLst>
            </a:custGeom>
            <a:solidFill>
              <a:srgbClr val="5271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4" name="Google Shape;294;p22"/>
            <p:cNvSpPr txBox="1"/>
            <p:nvPr/>
          </p:nvSpPr>
          <p:spPr>
            <a:xfrm>
              <a:off x="0" y="-38100"/>
              <a:ext cx="4274726" cy="220556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95" name="Google Shape;295;p22"/>
          <p:cNvSpPr/>
          <p:nvPr/>
        </p:nvSpPr>
        <p:spPr>
          <a:xfrm>
            <a:off x="5893678" y="8135576"/>
            <a:ext cx="4102978" cy="2245448"/>
          </a:xfrm>
          <a:custGeom>
            <a:rect b="b" l="l" r="r" t="t"/>
            <a:pathLst>
              <a:path extrusionOk="0" h="2245448" w="4102978">
                <a:moveTo>
                  <a:pt x="0" y="0"/>
                </a:moveTo>
                <a:lnTo>
                  <a:pt x="4102978" y="0"/>
                </a:lnTo>
                <a:lnTo>
                  <a:pt x="4102978" y="2245448"/>
                </a:lnTo>
                <a:lnTo>
                  <a:pt x="0" y="22454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96" name="Google Shape;296;p22"/>
          <p:cNvSpPr/>
          <p:nvPr/>
        </p:nvSpPr>
        <p:spPr>
          <a:xfrm>
            <a:off x="1028700" y="8135576"/>
            <a:ext cx="4102978" cy="3133183"/>
          </a:xfrm>
          <a:custGeom>
            <a:rect b="b" l="l" r="r" t="t"/>
            <a:pathLst>
              <a:path extrusionOk="0" h="3133183" w="4102978">
                <a:moveTo>
                  <a:pt x="0" y="0"/>
                </a:moveTo>
                <a:lnTo>
                  <a:pt x="4102978" y="0"/>
                </a:lnTo>
                <a:lnTo>
                  <a:pt x="4102978" y="3133183"/>
                </a:lnTo>
                <a:lnTo>
                  <a:pt x="0" y="313318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97" name="Google Shape;297;p22"/>
          <p:cNvSpPr/>
          <p:nvPr/>
        </p:nvSpPr>
        <p:spPr>
          <a:xfrm flipH="1" rot="-5400000">
            <a:off x="13601700" y="1988707"/>
            <a:ext cx="7315200" cy="2513769"/>
          </a:xfrm>
          <a:custGeom>
            <a:rect b="b" l="l" r="r" t="t"/>
            <a:pathLst>
              <a:path extrusionOk="0" h="2513769" w="7315200">
                <a:moveTo>
                  <a:pt x="7315200" y="0"/>
                </a:moveTo>
                <a:lnTo>
                  <a:pt x="0" y="0"/>
                </a:lnTo>
                <a:lnTo>
                  <a:pt x="0" y="2513768"/>
                </a:lnTo>
                <a:lnTo>
                  <a:pt x="7315200" y="2513768"/>
                </a:lnTo>
                <a:lnTo>
                  <a:pt x="731520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grpSp>
        <p:nvGrpSpPr>
          <p:cNvPr id="298" name="Google Shape;298;p22"/>
          <p:cNvGrpSpPr/>
          <p:nvPr/>
        </p:nvGrpSpPr>
        <p:grpSpPr>
          <a:xfrm>
            <a:off x="1028700" y="3490754"/>
            <a:ext cx="16230600" cy="3598581"/>
            <a:chOff x="0" y="95250"/>
            <a:chExt cx="21640800" cy="4798107"/>
          </a:xfrm>
        </p:grpSpPr>
        <p:sp>
          <p:nvSpPr>
            <p:cNvPr id="299" name="Google Shape;299;p22"/>
            <p:cNvSpPr txBox="1"/>
            <p:nvPr/>
          </p:nvSpPr>
          <p:spPr>
            <a:xfrm>
              <a:off x="0" y="95250"/>
              <a:ext cx="21640800" cy="2052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10001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9999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5</a:t>
              </a:r>
              <a:r>
                <a:rPr b="1" i="0" lang="en-US" sz="9999" u="none" cap="none" strike="noStrike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TH BEST SPEAKER</a:t>
              </a:r>
              <a:endParaRPr/>
            </a:p>
          </p:txBody>
        </p:sp>
        <p:sp>
          <p:nvSpPr>
            <p:cNvPr id="300" name="Google Shape;300;p22"/>
            <p:cNvSpPr txBox="1"/>
            <p:nvPr/>
          </p:nvSpPr>
          <p:spPr>
            <a:xfrm>
              <a:off x="8066931" y="2163657"/>
              <a:ext cx="5506800" cy="2729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3500" u="none" cap="none" strike="noStrike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Avg speaker score: </a:t>
              </a:r>
              <a:r>
                <a:rPr lang="en-US" sz="3500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71.17</a:t>
              </a:r>
              <a:endParaRPr/>
            </a:p>
            <a:p>
              <a:pPr indent="0" lvl="0" marL="0" marR="0" rtl="0" algn="ctr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3500" u="none" cap="none" strike="noStrike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SD: 0.47</a:t>
              </a:r>
              <a:endParaRPr/>
            </a:p>
          </p:txBody>
        </p:sp>
      </p:grpSp>
      <p:sp>
        <p:nvSpPr>
          <p:cNvPr id="301" name="Google Shape;301;p22"/>
          <p:cNvSpPr txBox="1"/>
          <p:nvPr/>
        </p:nvSpPr>
        <p:spPr>
          <a:xfrm>
            <a:off x="17259300" y="9210675"/>
            <a:ext cx="152400" cy="2000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22</a:t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737373"/>
        </a:solidFill>
      </p:bgPr>
    </p:bg>
    <p:spTree>
      <p:nvGrpSpPr>
        <p:cNvPr id="305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6" name="Google Shape;306;p25"/>
          <p:cNvGrpSpPr/>
          <p:nvPr/>
        </p:nvGrpSpPr>
        <p:grpSpPr>
          <a:xfrm>
            <a:off x="1028700" y="884039"/>
            <a:ext cx="16230600" cy="8374261"/>
            <a:chOff x="0" y="-38100"/>
            <a:chExt cx="4274726" cy="2205567"/>
          </a:xfrm>
        </p:grpSpPr>
        <p:sp>
          <p:nvSpPr>
            <p:cNvPr id="307" name="Google Shape;307;p25"/>
            <p:cNvSpPr/>
            <p:nvPr/>
          </p:nvSpPr>
          <p:spPr>
            <a:xfrm>
              <a:off x="0" y="0"/>
              <a:ext cx="4274726" cy="2167467"/>
            </a:xfrm>
            <a:custGeom>
              <a:rect b="b" l="l" r="r" t="t"/>
              <a:pathLst>
                <a:path extrusionOk="0" h="2167467" w="4274726">
                  <a:moveTo>
                    <a:pt x="22896" y="0"/>
                  </a:moveTo>
                  <a:lnTo>
                    <a:pt x="4251830" y="0"/>
                  </a:lnTo>
                  <a:cubicBezTo>
                    <a:pt x="4264475" y="0"/>
                    <a:pt x="4274726" y="10251"/>
                    <a:pt x="4274726" y="22896"/>
                  </a:cubicBezTo>
                  <a:lnTo>
                    <a:pt x="4274726" y="2144571"/>
                  </a:lnTo>
                  <a:cubicBezTo>
                    <a:pt x="4274726" y="2150643"/>
                    <a:pt x="4272314" y="2156467"/>
                    <a:pt x="4268020" y="2160761"/>
                  </a:cubicBezTo>
                  <a:cubicBezTo>
                    <a:pt x="4263726" y="2165054"/>
                    <a:pt x="4257903" y="2167467"/>
                    <a:pt x="4251830" y="2167467"/>
                  </a:cubicBezTo>
                  <a:lnTo>
                    <a:pt x="22896" y="2167467"/>
                  </a:lnTo>
                  <a:cubicBezTo>
                    <a:pt x="16823" y="2167467"/>
                    <a:pt x="11000" y="2165054"/>
                    <a:pt x="6706" y="2160761"/>
                  </a:cubicBezTo>
                  <a:cubicBezTo>
                    <a:pt x="2412" y="2156467"/>
                    <a:pt x="0" y="2150643"/>
                    <a:pt x="0" y="2144571"/>
                  </a:cubicBezTo>
                  <a:lnTo>
                    <a:pt x="0" y="22896"/>
                  </a:lnTo>
                  <a:cubicBezTo>
                    <a:pt x="0" y="16823"/>
                    <a:pt x="2412" y="11000"/>
                    <a:pt x="6706" y="6706"/>
                  </a:cubicBezTo>
                  <a:cubicBezTo>
                    <a:pt x="11000" y="2412"/>
                    <a:pt x="16823" y="0"/>
                    <a:pt x="2289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8" name="Google Shape;308;p25"/>
            <p:cNvSpPr txBox="1"/>
            <p:nvPr/>
          </p:nvSpPr>
          <p:spPr>
            <a:xfrm>
              <a:off x="0" y="-38100"/>
              <a:ext cx="4274726" cy="220556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09" name="Google Shape;309;p25"/>
          <p:cNvSpPr/>
          <p:nvPr/>
        </p:nvSpPr>
        <p:spPr>
          <a:xfrm>
            <a:off x="1981200" y="-94024"/>
            <a:ext cx="4102978" cy="2245448"/>
          </a:xfrm>
          <a:custGeom>
            <a:rect b="b" l="l" r="r" t="t"/>
            <a:pathLst>
              <a:path extrusionOk="0" h="2245448" w="4102978">
                <a:moveTo>
                  <a:pt x="0" y="0"/>
                </a:moveTo>
                <a:lnTo>
                  <a:pt x="4102978" y="0"/>
                </a:lnTo>
                <a:lnTo>
                  <a:pt x="4102978" y="2245448"/>
                </a:lnTo>
                <a:lnTo>
                  <a:pt x="0" y="22454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10" name="Google Shape;310;p25"/>
          <p:cNvSpPr/>
          <p:nvPr/>
        </p:nvSpPr>
        <p:spPr>
          <a:xfrm>
            <a:off x="1981200" y="6267450"/>
            <a:ext cx="2880360" cy="4114800"/>
          </a:xfrm>
          <a:custGeom>
            <a:rect b="b" l="l" r="r" t="t"/>
            <a:pathLst>
              <a:path extrusionOk="0" h="4114800" w="2880360">
                <a:moveTo>
                  <a:pt x="0" y="0"/>
                </a:moveTo>
                <a:lnTo>
                  <a:pt x="2880360" y="0"/>
                </a:lnTo>
                <a:lnTo>
                  <a:pt x="2880360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11" name="Google Shape;311;p25"/>
          <p:cNvSpPr/>
          <p:nvPr/>
        </p:nvSpPr>
        <p:spPr>
          <a:xfrm rot="10800000">
            <a:off x="5623560" y="7673106"/>
            <a:ext cx="3422956" cy="2613894"/>
          </a:xfrm>
          <a:custGeom>
            <a:rect b="b" l="l" r="r" t="t"/>
            <a:pathLst>
              <a:path extrusionOk="0" h="2613894" w="3422956">
                <a:moveTo>
                  <a:pt x="0" y="0"/>
                </a:moveTo>
                <a:lnTo>
                  <a:pt x="3422956" y="0"/>
                </a:lnTo>
                <a:lnTo>
                  <a:pt x="3422956" y="2613894"/>
                </a:lnTo>
                <a:lnTo>
                  <a:pt x="0" y="261389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12" name="Google Shape;312;p25"/>
          <p:cNvSpPr txBox="1"/>
          <p:nvPr/>
        </p:nvSpPr>
        <p:spPr>
          <a:xfrm>
            <a:off x="2339510" y="2851150"/>
            <a:ext cx="13608900" cy="3848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500">
                <a:solidFill>
                  <a:srgbClr val="737373"/>
                </a:solidFill>
                <a:latin typeface="DM Sans"/>
                <a:ea typeface="DM Sans"/>
                <a:cs typeface="DM Sans"/>
                <a:sym typeface="DM Sans"/>
              </a:rPr>
              <a:t>CATHY LI</a:t>
            </a:r>
            <a:endParaRPr b="1" sz="12500">
              <a:solidFill>
                <a:srgbClr val="737373"/>
              </a:solidFill>
              <a:latin typeface="DM Sans"/>
              <a:ea typeface="DM Sans"/>
              <a:cs typeface="DM Sans"/>
              <a:sym typeface="DM San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500">
                <a:solidFill>
                  <a:srgbClr val="737373"/>
                </a:solidFill>
                <a:latin typeface="DM Sans"/>
                <a:ea typeface="DM Sans"/>
                <a:cs typeface="DM Sans"/>
                <a:sym typeface="DM Sans"/>
              </a:rPr>
              <a:t>(HYS)</a:t>
            </a:r>
            <a:endParaRPr b="1" sz="12500">
              <a:solidFill>
                <a:srgbClr val="737373"/>
              </a:solidFill>
              <a:latin typeface="DM Sans"/>
              <a:ea typeface="DM Sans"/>
              <a:cs typeface="DM Sans"/>
              <a:sym typeface="DM Sans"/>
            </a:endParaRPr>
          </a:p>
        </p:txBody>
      </p:sp>
      <p:sp>
        <p:nvSpPr>
          <p:cNvPr id="313" name="Google Shape;313;p25"/>
          <p:cNvSpPr txBox="1"/>
          <p:nvPr/>
        </p:nvSpPr>
        <p:spPr>
          <a:xfrm>
            <a:off x="17259300" y="9210675"/>
            <a:ext cx="152400" cy="2000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25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7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8" name="Google Shape;318;p26"/>
          <p:cNvGrpSpPr/>
          <p:nvPr/>
        </p:nvGrpSpPr>
        <p:grpSpPr>
          <a:xfrm>
            <a:off x="1028700" y="884039"/>
            <a:ext cx="16230600" cy="8374261"/>
            <a:chOff x="0" y="-38100"/>
            <a:chExt cx="4274726" cy="2205567"/>
          </a:xfrm>
        </p:grpSpPr>
        <p:sp>
          <p:nvSpPr>
            <p:cNvPr id="319" name="Google Shape;319;p26"/>
            <p:cNvSpPr/>
            <p:nvPr/>
          </p:nvSpPr>
          <p:spPr>
            <a:xfrm>
              <a:off x="0" y="0"/>
              <a:ext cx="4274726" cy="2167467"/>
            </a:xfrm>
            <a:custGeom>
              <a:rect b="b" l="l" r="r" t="t"/>
              <a:pathLst>
                <a:path extrusionOk="0" h="2167467" w="4274726">
                  <a:moveTo>
                    <a:pt x="22896" y="0"/>
                  </a:moveTo>
                  <a:lnTo>
                    <a:pt x="4251830" y="0"/>
                  </a:lnTo>
                  <a:cubicBezTo>
                    <a:pt x="4264475" y="0"/>
                    <a:pt x="4274726" y="10251"/>
                    <a:pt x="4274726" y="22896"/>
                  </a:cubicBezTo>
                  <a:lnTo>
                    <a:pt x="4274726" y="2144571"/>
                  </a:lnTo>
                  <a:cubicBezTo>
                    <a:pt x="4274726" y="2150643"/>
                    <a:pt x="4272314" y="2156467"/>
                    <a:pt x="4268020" y="2160761"/>
                  </a:cubicBezTo>
                  <a:cubicBezTo>
                    <a:pt x="4263726" y="2165054"/>
                    <a:pt x="4257903" y="2167467"/>
                    <a:pt x="4251830" y="2167467"/>
                  </a:cubicBezTo>
                  <a:lnTo>
                    <a:pt x="22896" y="2167467"/>
                  </a:lnTo>
                  <a:cubicBezTo>
                    <a:pt x="16823" y="2167467"/>
                    <a:pt x="11000" y="2165054"/>
                    <a:pt x="6706" y="2160761"/>
                  </a:cubicBezTo>
                  <a:cubicBezTo>
                    <a:pt x="2412" y="2156467"/>
                    <a:pt x="0" y="2150643"/>
                    <a:pt x="0" y="2144571"/>
                  </a:cubicBezTo>
                  <a:lnTo>
                    <a:pt x="0" y="22896"/>
                  </a:lnTo>
                  <a:cubicBezTo>
                    <a:pt x="0" y="16823"/>
                    <a:pt x="2412" y="11000"/>
                    <a:pt x="6706" y="6706"/>
                  </a:cubicBezTo>
                  <a:cubicBezTo>
                    <a:pt x="11000" y="2412"/>
                    <a:pt x="16823" y="0"/>
                    <a:pt x="22896" y="0"/>
                  </a:cubicBezTo>
                  <a:close/>
                </a:path>
              </a:pathLst>
            </a:custGeom>
            <a:solidFill>
              <a:srgbClr val="5271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0" name="Google Shape;320;p26"/>
            <p:cNvSpPr txBox="1"/>
            <p:nvPr/>
          </p:nvSpPr>
          <p:spPr>
            <a:xfrm>
              <a:off x="0" y="-38100"/>
              <a:ext cx="4274726" cy="220556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21" name="Google Shape;321;p26"/>
          <p:cNvSpPr/>
          <p:nvPr/>
        </p:nvSpPr>
        <p:spPr>
          <a:xfrm>
            <a:off x="5893678" y="8135576"/>
            <a:ext cx="4102978" cy="2245448"/>
          </a:xfrm>
          <a:custGeom>
            <a:rect b="b" l="l" r="r" t="t"/>
            <a:pathLst>
              <a:path extrusionOk="0" h="2245448" w="4102978">
                <a:moveTo>
                  <a:pt x="0" y="0"/>
                </a:moveTo>
                <a:lnTo>
                  <a:pt x="4102978" y="0"/>
                </a:lnTo>
                <a:lnTo>
                  <a:pt x="4102978" y="2245448"/>
                </a:lnTo>
                <a:lnTo>
                  <a:pt x="0" y="22454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22" name="Google Shape;322;p26"/>
          <p:cNvSpPr/>
          <p:nvPr/>
        </p:nvSpPr>
        <p:spPr>
          <a:xfrm>
            <a:off x="1028700" y="8135576"/>
            <a:ext cx="4102978" cy="3133183"/>
          </a:xfrm>
          <a:custGeom>
            <a:rect b="b" l="l" r="r" t="t"/>
            <a:pathLst>
              <a:path extrusionOk="0" h="3133183" w="4102978">
                <a:moveTo>
                  <a:pt x="0" y="0"/>
                </a:moveTo>
                <a:lnTo>
                  <a:pt x="4102978" y="0"/>
                </a:lnTo>
                <a:lnTo>
                  <a:pt x="4102978" y="3133183"/>
                </a:lnTo>
                <a:lnTo>
                  <a:pt x="0" y="313318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23" name="Google Shape;323;p26"/>
          <p:cNvSpPr/>
          <p:nvPr/>
        </p:nvSpPr>
        <p:spPr>
          <a:xfrm flipH="1" rot="-5400000">
            <a:off x="13601700" y="1988707"/>
            <a:ext cx="7315200" cy="2513769"/>
          </a:xfrm>
          <a:custGeom>
            <a:rect b="b" l="l" r="r" t="t"/>
            <a:pathLst>
              <a:path extrusionOk="0" h="2513769" w="7315200">
                <a:moveTo>
                  <a:pt x="7315200" y="0"/>
                </a:moveTo>
                <a:lnTo>
                  <a:pt x="0" y="0"/>
                </a:lnTo>
                <a:lnTo>
                  <a:pt x="0" y="2513768"/>
                </a:lnTo>
                <a:lnTo>
                  <a:pt x="7315200" y="2513768"/>
                </a:lnTo>
                <a:lnTo>
                  <a:pt x="731520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grpSp>
        <p:nvGrpSpPr>
          <p:cNvPr id="324" name="Google Shape;324;p26"/>
          <p:cNvGrpSpPr/>
          <p:nvPr/>
        </p:nvGrpSpPr>
        <p:grpSpPr>
          <a:xfrm>
            <a:off x="1028700" y="3490754"/>
            <a:ext cx="16230600" cy="3598581"/>
            <a:chOff x="0" y="95250"/>
            <a:chExt cx="21640800" cy="4798107"/>
          </a:xfrm>
        </p:grpSpPr>
        <p:sp>
          <p:nvSpPr>
            <p:cNvPr id="325" name="Google Shape;325;p26"/>
            <p:cNvSpPr txBox="1"/>
            <p:nvPr/>
          </p:nvSpPr>
          <p:spPr>
            <a:xfrm>
              <a:off x="0" y="95250"/>
              <a:ext cx="21640800" cy="2052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10001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9999" u="none" cap="none" strike="noStrike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4TH BEST SPEAKER</a:t>
              </a:r>
              <a:endParaRPr/>
            </a:p>
          </p:txBody>
        </p:sp>
        <p:sp>
          <p:nvSpPr>
            <p:cNvPr id="326" name="Google Shape;326;p26"/>
            <p:cNvSpPr txBox="1"/>
            <p:nvPr/>
          </p:nvSpPr>
          <p:spPr>
            <a:xfrm>
              <a:off x="8066931" y="2163657"/>
              <a:ext cx="5506800" cy="2729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3500" u="none" cap="none" strike="noStrike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Avg Speaker score: 7</a:t>
              </a:r>
              <a:r>
                <a:rPr lang="en-US" sz="3500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1</a:t>
              </a:r>
              <a:r>
                <a:rPr b="0" i="0" lang="en-US" sz="3500" u="none" cap="none" strike="noStrike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.</a:t>
              </a:r>
              <a:r>
                <a:rPr lang="en-US" sz="3500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17</a:t>
              </a:r>
              <a:endParaRPr/>
            </a:p>
            <a:p>
              <a:pPr indent="0" lvl="0" marL="0" marR="0" rtl="0" algn="ctr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3500" u="none" cap="none" strike="noStrike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STDEV: 0.</a:t>
              </a:r>
              <a:r>
                <a:rPr lang="en-US" sz="3500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24</a:t>
              </a:r>
              <a:endParaRPr/>
            </a:p>
          </p:txBody>
        </p:sp>
      </p:grpSp>
      <p:sp>
        <p:nvSpPr>
          <p:cNvPr id="327" name="Google Shape;327;p26"/>
          <p:cNvSpPr txBox="1"/>
          <p:nvPr/>
        </p:nvSpPr>
        <p:spPr>
          <a:xfrm>
            <a:off x="17259300" y="9210675"/>
            <a:ext cx="152400" cy="2000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26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9" name="Google Shape;109;p2"/>
          <p:cNvGrpSpPr/>
          <p:nvPr/>
        </p:nvGrpSpPr>
        <p:grpSpPr>
          <a:xfrm>
            <a:off x="1028700" y="884039"/>
            <a:ext cx="16230600" cy="8374261"/>
            <a:chOff x="0" y="-38100"/>
            <a:chExt cx="4274726" cy="2205567"/>
          </a:xfrm>
        </p:grpSpPr>
        <p:sp>
          <p:nvSpPr>
            <p:cNvPr id="110" name="Google Shape;110;p2"/>
            <p:cNvSpPr/>
            <p:nvPr/>
          </p:nvSpPr>
          <p:spPr>
            <a:xfrm>
              <a:off x="0" y="0"/>
              <a:ext cx="4274726" cy="2167467"/>
            </a:xfrm>
            <a:custGeom>
              <a:rect b="b" l="l" r="r" t="t"/>
              <a:pathLst>
                <a:path extrusionOk="0" h="2167467" w="4274726">
                  <a:moveTo>
                    <a:pt x="22896" y="0"/>
                  </a:moveTo>
                  <a:lnTo>
                    <a:pt x="4251830" y="0"/>
                  </a:lnTo>
                  <a:cubicBezTo>
                    <a:pt x="4264475" y="0"/>
                    <a:pt x="4274726" y="10251"/>
                    <a:pt x="4274726" y="22896"/>
                  </a:cubicBezTo>
                  <a:lnTo>
                    <a:pt x="4274726" y="2144571"/>
                  </a:lnTo>
                  <a:cubicBezTo>
                    <a:pt x="4274726" y="2150643"/>
                    <a:pt x="4272314" y="2156467"/>
                    <a:pt x="4268020" y="2160761"/>
                  </a:cubicBezTo>
                  <a:cubicBezTo>
                    <a:pt x="4263726" y="2165054"/>
                    <a:pt x="4257903" y="2167467"/>
                    <a:pt x="4251830" y="2167467"/>
                  </a:cubicBezTo>
                  <a:lnTo>
                    <a:pt x="22896" y="2167467"/>
                  </a:lnTo>
                  <a:cubicBezTo>
                    <a:pt x="16823" y="2167467"/>
                    <a:pt x="11000" y="2165054"/>
                    <a:pt x="6706" y="2160761"/>
                  </a:cubicBezTo>
                  <a:cubicBezTo>
                    <a:pt x="2412" y="2156467"/>
                    <a:pt x="0" y="2150643"/>
                    <a:pt x="0" y="2144571"/>
                  </a:cubicBezTo>
                  <a:lnTo>
                    <a:pt x="0" y="22896"/>
                  </a:lnTo>
                  <a:cubicBezTo>
                    <a:pt x="0" y="16823"/>
                    <a:pt x="2412" y="11000"/>
                    <a:pt x="6706" y="6706"/>
                  </a:cubicBezTo>
                  <a:cubicBezTo>
                    <a:pt x="11000" y="2412"/>
                    <a:pt x="16823" y="0"/>
                    <a:pt x="22896" y="0"/>
                  </a:cubicBezTo>
                  <a:close/>
                </a:path>
              </a:pathLst>
            </a:custGeom>
            <a:solidFill>
              <a:srgbClr val="5271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1" name="Google Shape;111;p2"/>
            <p:cNvSpPr txBox="1"/>
            <p:nvPr/>
          </p:nvSpPr>
          <p:spPr>
            <a:xfrm>
              <a:off x="0" y="-38100"/>
              <a:ext cx="4274726" cy="220556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12" name="Google Shape;112;p2"/>
          <p:cNvSpPr/>
          <p:nvPr/>
        </p:nvSpPr>
        <p:spPr>
          <a:xfrm>
            <a:off x="1981200" y="-94024"/>
            <a:ext cx="4102978" cy="2245448"/>
          </a:xfrm>
          <a:custGeom>
            <a:rect b="b" l="l" r="r" t="t"/>
            <a:pathLst>
              <a:path extrusionOk="0" h="2245448" w="4102978">
                <a:moveTo>
                  <a:pt x="0" y="0"/>
                </a:moveTo>
                <a:lnTo>
                  <a:pt x="4102978" y="0"/>
                </a:lnTo>
                <a:lnTo>
                  <a:pt x="4102978" y="2245448"/>
                </a:lnTo>
                <a:lnTo>
                  <a:pt x="0" y="22454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13" name="Google Shape;113;p2"/>
          <p:cNvSpPr txBox="1"/>
          <p:nvPr/>
        </p:nvSpPr>
        <p:spPr>
          <a:xfrm>
            <a:off x="1327000" y="2534300"/>
            <a:ext cx="14941200" cy="2649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8607" u="none" cap="none" strike="noStrike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A FEW NOTES BEFORE WE CONTINUE...</a:t>
            </a:r>
            <a:endParaRPr/>
          </a:p>
        </p:txBody>
      </p:sp>
      <p:sp>
        <p:nvSpPr>
          <p:cNvPr id="114" name="Google Shape;114;p2"/>
          <p:cNvSpPr txBox="1"/>
          <p:nvPr/>
        </p:nvSpPr>
        <p:spPr>
          <a:xfrm>
            <a:off x="1604793" y="4999179"/>
            <a:ext cx="15216600" cy="5581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399465" lvl="1" marL="798931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700"/>
              <a:buFont typeface="Arial"/>
              <a:buChar char="•"/>
            </a:pPr>
            <a:r>
              <a:rPr b="0" i="1" lang="en-US" sz="3700" u="none" cap="none" strike="noStrike">
                <a:solidFill>
                  <a:srgbClr val="FFFFFF"/>
                </a:solidFill>
                <a:latin typeface="Sansita"/>
                <a:ea typeface="Sansita"/>
                <a:cs typeface="Sansita"/>
                <a:sym typeface="Sansita"/>
              </a:rPr>
              <a:t>Equity - Research is </a:t>
            </a:r>
            <a:r>
              <a:rPr b="1" i="1" lang="en-US" sz="3700" u="sng" cap="none" strike="noStrike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not</a:t>
            </a:r>
            <a:r>
              <a:rPr b="0" i="1" lang="en-US" sz="3700" u="none" cap="none" strike="noStrike">
                <a:solidFill>
                  <a:srgbClr val="FFFFFF"/>
                </a:solidFill>
                <a:latin typeface="Sansita"/>
                <a:ea typeface="Sansita"/>
                <a:cs typeface="Sansita"/>
                <a:sym typeface="Sansita"/>
              </a:rPr>
              <a:t> allowed</a:t>
            </a:r>
            <a:endParaRPr/>
          </a:p>
          <a:p>
            <a:pPr indent="-399465" lvl="1" marL="798931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700"/>
              <a:buFont typeface="Arial"/>
              <a:buChar char="•"/>
            </a:pPr>
            <a:r>
              <a:rPr b="0" i="1" lang="en-US" sz="3700" u="none" cap="none" strike="noStrike">
                <a:solidFill>
                  <a:srgbClr val="FFFFFF"/>
                </a:solidFill>
                <a:latin typeface="Sansita"/>
                <a:ea typeface="Sansita"/>
                <a:cs typeface="Sansita"/>
                <a:sym typeface="Sansita"/>
              </a:rPr>
              <a:t>Breaking teams must be accompanied by their judge for the full day</a:t>
            </a:r>
            <a:endParaRPr/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-US" sz="3700" u="none" cap="none" strike="noStrike">
                <a:solidFill>
                  <a:srgbClr val="FFFFFF"/>
                </a:solidFill>
                <a:latin typeface="Sansita"/>
                <a:ea typeface="Sansita"/>
                <a:cs typeface="Sansita"/>
                <a:sym typeface="Sansita"/>
              </a:rPr>
              <a:t>         --&gt; reserve teams may be called upon</a:t>
            </a:r>
            <a:endParaRPr/>
          </a:p>
          <a:p>
            <a:pPr indent="-399465" lvl="1" marL="798931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700"/>
              <a:buFont typeface="Arial"/>
              <a:buChar char="•"/>
            </a:pPr>
            <a:r>
              <a:rPr b="0" i="1" lang="en-US" sz="3700" u="none" cap="none" strike="noStrike">
                <a:solidFill>
                  <a:srgbClr val="FFFFFF"/>
                </a:solidFill>
                <a:latin typeface="Sansita"/>
                <a:ea typeface="Sansita"/>
                <a:cs typeface="Sansita"/>
                <a:sym typeface="Sansita"/>
              </a:rPr>
              <a:t>Observers</a:t>
            </a:r>
            <a:endParaRPr/>
          </a:p>
          <a:p>
            <a:pPr indent="-399467" lvl="1" marL="798931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700"/>
              <a:buFont typeface="Arial"/>
              <a:buChar char="•"/>
            </a:pPr>
            <a:r>
              <a:rPr b="0" i="1" lang="en-US" sz="3700" u="none" cap="none" strike="noStrike">
                <a:solidFill>
                  <a:srgbClr val="FFFFFF"/>
                </a:solidFill>
                <a:latin typeface="Sansita"/>
                <a:ea typeface="Sansita"/>
                <a:cs typeface="Sansita"/>
                <a:sym typeface="Sansita"/>
              </a:rPr>
              <a:t>Trophies, medals, awards</a:t>
            </a:r>
            <a:endParaRPr b="0" i="1" sz="3700" u="none" cap="none" strike="noStrike">
              <a:solidFill>
                <a:srgbClr val="FFFFFF"/>
              </a:solidFill>
              <a:latin typeface="Sansita"/>
              <a:ea typeface="Sansita"/>
              <a:cs typeface="Sansita"/>
              <a:sym typeface="Sansita"/>
            </a:endParaRPr>
          </a:p>
          <a:p>
            <a:pPr indent="-399467" lvl="1" marL="798931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700"/>
              <a:buFont typeface="Sansita"/>
              <a:buChar char="•"/>
            </a:pPr>
            <a:r>
              <a:rPr i="1" lang="en-US" sz="3700">
                <a:solidFill>
                  <a:srgbClr val="FFFFFF"/>
                </a:solidFill>
                <a:latin typeface="Sansita"/>
                <a:ea typeface="Sansita"/>
                <a:cs typeface="Sansita"/>
                <a:sym typeface="Sansita"/>
              </a:rPr>
              <a:t>Ties were not granted unless STD was exactly the same </a:t>
            </a:r>
            <a:endParaRPr i="1" sz="3700">
              <a:solidFill>
                <a:srgbClr val="FFFFFF"/>
              </a:solidFill>
              <a:latin typeface="Sansita"/>
              <a:ea typeface="Sansita"/>
              <a:cs typeface="Sansita"/>
              <a:sym typeface="Sansita"/>
            </a:endParaRPr>
          </a:p>
          <a:p>
            <a:pPr indent="-399465" lvl="1" marL="798931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700"/>
              <a:buFont typeface="Sansita"/>
              <a:buChar char="•"/>
            </a:pPr>
            <a:r>
              <a:rPr i="1" lang="en-US" sz="3700">
                <a:solidFill>
                  <a:srgbClr val="FFFFFF"/>
                </a:solidFill>
                <a:latin typeface="Sansita"/>
                <a:ea typeface="Sansita"/>
                <a:cs typeface="Sansita"/>
                <a:sym typeface="Sansita"/>
              </a:rPr>
              <a:t>Top Speakers have to had spoken for 3 or more rounds</a:t>
            </a:r>
            <a:endParaRPr i="1" sz="3700">
              <a:solidFill>
                <a:srgbClr val="FFFFFF"/>
              </a:solidFill>
              <a:latin typeface="Sansita"/>
              <a:ea typeface="Sansita"/>
              <a:cs typeface="Sansita"/>
              <a:sym typeface="Sansita"/>
            </a:endParaRPr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1" sz="3700" u="none" cap="none" strike="noStrike">
              <a:solidFill>
                <a:srgbClr val="FFFFFF"/>
              </a:solidFill>
              <a:latin typeface="Sansita"/>
              <a:ea typeface="Sansita"/>
              <a:cs typeface="Sansita"/>
              <a:sym typeface="Sansita"/>
            </a:endParaRPr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3700">
                <a:solidFill>
                  <a:srgbClr val="FFFFFF"/>
                </a:solidFill>
                <a:latin typeface="Sansita"/>
                <a:ea typeface="Sansita"/>
                <a:cs typeface="Sansita"/>
                <a:sym typeface="Sansita"/>
              </a:rPr>
              <a:t>O</a:t>
            </a:r>
            <a:endParaRPr b="0" i="1" sz="3700" u="none" cap="none" strike="noStrike">
              <a:solidFill>
                <a:srgbClr val="FFFFFF"/>
              </a:solidFill>
              <a:latin typeface="Sansita"/>
              <a:ea typeface="Sansita"/>
              <a:cs typeface="Sansita"/>
              <a:sym typeface="Sansita"/>
            </a:endParaRPr>
          </a:p>
        </p:txBody>
      </p:sp>
      <p:sp>
        <p:nvSpPr>
          <p:cNvPr id="115" name="Google Shape;115;p2"/>
          <p:cNvSpPr txBox="1"/>
          <p:nvPr/>
        </p:nvSpPr>
        <p:spPr>
          <a:xfrm>
            <a:off x="17259300" y="9210675"/>
            <a:ext cx="152400" cy="2000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737373"/>
        </a:solidFill>
      </p:bgPr>
    </p:bg>
    <p:spTree>
      <p:nvGrpSpPr>
        <p:cNvPr id="331" name="Shape 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2" name="Google Shape;332;p27"/>
          <p:cNvGrpSpPr/>
          <p:nvPr/>
        </p:nvGrpSpPr>
        <p:grpSpPr>
          <a:xfrm>
            <a:off x="1028700" y="884039"/>
            <a:ext cx="16230600" cy="8374261"/>
            <a:chOff x="0" y="-38100"/>
            <a:chExt cx="4274726" cy="2205567"/>
          </a:xfrm>
        </p:grpSpPr>
        <p:sp>
          <p:nvSpPr>
            <p:cNvPr id="333" name="Google Shape;333;p27"/>
            <p:cNvSpPr/>
            <p:nvPr/>
          </p:nvSpPr>
          <p:spPr>
            <a:xfrm>
              <a:off x="0" y="0"/>
              <a:ext cx="4274726" cy="2167467"/>
            </a:xfrm>
            <a:custGeom>
              <a:rect b="b" l="l" r="r" t="t"/>
              <a:pathLst>
                <a:path extrusionOk="0" h="2167467" w="4274726">
                  <a:moveTo>
                    <a:pt x="22896" y="0"/>
                  </a:moveTo>
                  <a:lnTo>
                    <a:pt x="4251830" y="0"/>
                  </a:lnTo>
                  <a:cubicBezTo>
                    <a:pt x="4264475" y="0"/>
                    <a:pt x="4274726" y="10251"/>
                    <a:pt x="4274726" y="22896"/>
                  </a:cubicBezTo>
                  <a:lnTo>
                    <a:pt x="4274726" y="2144571"/>
                  </a:lnTo>
                  <a:cubicBezTo>
                    <a:pt x="4274726" y="2150643"/>
                    <a:pt x="4272314" y="2156467"/>
                    <a:pt x="4268020" y="2160761"/>
                  </a:cubicBezTo>
                  <a:cubicBezTo>
                    <a:pt x="4263726" y="2165054"/>
                    <a:pt x="4257903" y="2167467"/>
                    <a:pt x="4251830" y="2167467"/>
                  </a:cubicBezTo>
                  <a:lnTo>
                    <a:pt x="22896" y="2167467"/>
                  </a:lnTo>
                  <a:cubicBezTo>
                    <a:pt x="16823" y="2167467"/>
                    <a:pt x="11000" y="2165054"/>
                    <a:pt x="6706" y="2160761"/>
                  </a:cubicBezTo>
                  <a:cubicBezTo>
                    <a:pt x="2412" y="2156467"/>
                    <a:pt x="0" y="2150643"/>
                    <a:pt x="0" y="2144571"/>
                  </a:cubicBezTo>
                  <a:lnTo>
                    <a:pt x="0" y="22896"/>
                  </a:lnTo>
                  <a:cubicBezTo>
                    <a:pt x="0" y="16823"/>
                    <a:pt x="2412" y="11000"/>
                    <a:pt x="6706" y="6706"/>
                  </a:cubicBezTo>
                  <a:cubicBezTo>
                    <a:pt x="11000" y="2412"/>
                    <a:pt x="16823" y="0"/>
                    <a:pt x="2289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4" name="Google Shape;334;p27"/>
            <p:cNvSpPr txBox="1"/>
            <p:nvPr/>
          </p:nvSpPr>
          <p:spPr>
            <a:xfrm>
              <a:off x="0" y="-38100"/>
              <a:ext cx="4274726" cy="220556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35" name="Google Shape;335;p27"/>
          <p:cNvSpPr/>
          <p:nvPr/>
        </p:nvSpPr>
        <p:spPr>
          <a:xfrm>
            <a:off x="1981200" y="-94024"/>
            <a:ext cx="4102978" cy="2245448"/>
          </a:xfrm>
          <a:custGeom>
            <a:rect b="b" l="l" r="r" t="t"/>
            <a:pathLst>
              <a:path extrusionOk="0" h="2245448" w="4102978">
                <a:moveTo>
                  <a:pt x="0" y="0"/>
                </a:moveTo>
                <a:lnTo>
                  <a:pt x="4102978" y="0"/>
                </a:lnTo>
                <a:lnTo>
                  <a:pt x="4102978" y="2245448"/>
                </a:lnTo>
                <a:lnTo>
                  <a:pt x="0" y="22454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36" name="Google Shape;336;p27"/>
          <p:cNvSpPr/>
          <p:nvPr/>
        </p:nvSpPr>
        <p:spPr>
          <a:xfrm>
            <a:off x="1981200" y="6267450"/>
            <a:ext cx="2880360" cy="4114800"/>
          </a:xfrm>
          <a:custGeom>
            <a:rect b="b" l="l" r="r" t="t"/>
            <a:pathLst>
              <a:path extrusionOk="0" h="4114800" w="2880360">
                <a:moveTo>
                  <a:pt x="0" y="0"/>
                </a:moveTo>
                <a:lnTo>
                  <a:pt x="2880360" y="0"/>
                </a:lnTo>
                <a:lnTo>
                  <a:pt x="2880360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37" name="Google Shape;337;p27"/>
          <p:cNvSpPr/>
          <p:nvPr/>
        </p:nvSpPr>
        <p:spPr>
          <a:xfrm rot="10800000">
            <a:off x="5623560" y="7673106"/>
            <a:ext cx="3422956" cy="2613894"/>
          </a:xfrm>
          <a:custGeom>
            <a:rect b="b" l="l" r="r" t="t"/>
            <a:pathLst>
              <a:path extrusionOk="0" h="2613894" w="3422956">
                <a:moveTo>
                  <a:pt x="0" y="0"/>
                </a:moveTo>
                <a:lnTo>
                  <a:pt x="3422956" y="0"/>
                </a:lnTo>
                <a:lnTo>
                  <a:pt x="3422956" y="2613894"/>
                </a:lnTo>
                <a:lnTo>
                  <a:pt x="0" y="261389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38" name="Google Shape;338;p27"/>
          <p:cNvSpPr txBox="1"/>
          <p:nvPr/>
        </p:nvSpPr>
        <p:spPr>
          <a:xfrm>
            <a:off x="2339560" y="3147125"/>
            <a:ext cx="13608900" cy="3848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500">
                <a:solidFill>
                  <a:srgbClr val="737373"/>
                </a:solidFill>
                <a:latin typeface="DM Sans"/>
                <a:ea typeface="DM Sans"/>
                <a:cs typeface="DM Sans"/>
                <a:sym typeface="DM Sans"/>
              </a:rPr>
              <a:t>NORA CAPPELEN</a:t>
            </a:r>
            <a:endParaRPr b="1" sz="12500">
              <a:solidFill>
                <a:srgbClr val="737373"/>
              </a:solidFill>
              <a:latin typeface="DM Sans"/>
              <a:ea typeface="DM Sans"/>
              <a:cs typeface="DM Sans"/>
              <a:sym typeface="DM San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500">
                <a:solidFill>
                  <a:srgbClr val="737373"/>
                </a:solidFill>
                <a:latin typeface="DM Sans"/>
                <a:ea typeface="DM Sans"/>
                <a:cs typeface="DM Sans"/>
                <a:sym typeface="DM Sans"/>
              </a:rPr>
              <a:t>(CDNIS)</a:t>
            </a:r>
            <a:endParaRPr b="1" sz="12500">
              <a:solidFill>
                <a:srgbClr val="737373"/>
              </a:solidFill>
              <a:latin typeface="DM Sans"/>
              <a:ea typeface="DM Sans"/>
              <a:cs typeface="DM Sans"/>
              <a:sym typeface="DM Sans"/>
            </a:endParaRPr>
          </a:p>
        </p:txBody>
      </p:sp>
      <p:sp>
        <p:nvSpPr>
          <p:cNvPr id="339" name="Google Shape;339;p27"/>
          <p:cNvSpPr txBox="1"/>
          <p:nvPr/>
        </p:nvSpPr>
        <p:spPr>
          <a:xfrm>
            <a:off x="17259300" y="9210675"/>
            <a:ext cx="152400" cy="2000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27</a:t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3" name="Shape 3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4" name="Google Shape;344;p28"/>
          <p:cNvGrpSpPr/>
          <p:nvPr/>
        </p:nvGrpSpPr>
        <p:grpSpPr>
          <a:xfrm>
            <a:off x="1028700" y="884039"/>
            <a:ext cx="16230600" cy="8374261"/>
            <a:chOff x="0" y="-38100"/>
            <a:chExt cx="4274726" cy="2205567"/>
          </a:xfrm>
        </p:grpSpPr>
        <p:sp>
          <p:nvSpPr>
            <p:cNvPr id="345" name="Google Shape;345;p28"/>
            <p:cNvSpPr/>
            <p:nvPr/>
          </p:nvSpPr>
          <p:spPr>
            <a:xfrm>
              <a:off x="0" y="0"/>
              <a:ext cx="4274726" cy="2167467"/>
            </a:xfrm>
            <a:custGeom>
              <a:rect b="b" l="l" r="r" t="t"/>
              <a:pathLst>
                <a:path extrusionOk="0" h="2167467" w="4274726">
                  <a:moveTo>
                    <a:pt x="22896" y="0"/>
                  </a:moveTo>
                  <a:lnTo>
                    <a:pt x="4251830" y="0"/>
                  </a:lnTo>
                  <a:cubicBezTo>
                    <a:pt x="4264475" y="0"/>
                    <a:pt x="4274726" y="10251"/>
                    <a:pt x="4274726" y="22896"/>
                  </a:cubicBezTo>
                  <a:lnTo>
                    <a:pt x="4274726" y="2144571"/>
                  </a:lnTo>
                  <a:cubicBezTo>
                    <a:pt x="4274726" y="2150643"/>
                    <a:pt x="4272314" y="2156467"/>
                    <a:pt x="4268020" y="2160761"/>
                  </a:cubicBezTo>
                  <a:cubicBezTo>
                    <a:pt x="4263726" y="2165054"/>
                    <a:pt x="4257903" y="2167467"/>
                    <a:pt x="4251830" y="2167467"/>
                  </a:cubicBezTo>
                  <a:lnTo>
                    <a:pt x="22896" y="2167467"/>
                  </a:lnTo>
                  <a:cubicBezTo>
                    <a:pt x="16823" y="2167467"/>
                    <a:pt x="11000" y="2165054"/>
                    <a:pt x="6706" y="2160761"/>
                  </a:cubicBezTo>
                  <a:cubicBezTo>
                    <a:pt x="2412" y="2156467"/>
                    <a:pt x="0" y="2150643"/>
                    <a:pt x="0" y="2144571"/>
                  </a:cubicBezTo>
                  <a:lnTo>
                    <a:pt x="0" y="22896"/>
                  </a:lnTo>
                  <a:cubicBezTo>
                    <a:pt x="0" y="16823"/>
                    <a:pt x="2412" y="11000"/>
                    <a:pt x="6706" y="6706"/>
                  </a:cubicBezTo>
                  <a:cubicBezTo>
                    <a:pt x="11000" y="2412"/>
                    <a:pt x="16823" y="0"/>
                    <a:pt x="22896" y="0"/>
                  </a:cubicBezTo>
                  <a:close/>
                </a:path>
              </a:pathLst>
            </a:custGeom>
            <a:solidFill>
              <a:srgbClr val="5271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6" name="Google Shape;346;p28"/>
            <p:cNvSpPr txBox="1"/>
            <p:nvPr/>
          </p:nvSpPr>
          <p:spPr>
            <a:xfrm>
              <a:off x="0" y="-38100"/>
              <a:ext cx="4274726" cy="220556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47" name="Google Shape;347;p28"/>
          <p:cNvSpPr/>
          <p:nvPr/>
        </p:nvSpPr>
        <p:spPr>
          <a:xfrm>
            <a:off x="5893678" y="8135576"/>
            <a:ext cx="4102978" cy="2245448"/>
          </a:xfrm>
          <a:custGeom>
            <a:rect b="b" l="l" r="r" t="t"/>
            <a:pathLst>
              <a:path extrusionOk="0" h="2245448" w="4102978">
                <a:moveTo>
                  <a:pt x="0" y="0"/>
                </a:moveTo>
                <a:lnTo>
                  <a:pt x="4102978" y="0"/>
                </a:lnTo>
                <a:lnTo>
                  <a:pt x="4102978" y="2245448"/>
                </a:lnTo>
                <a:lnTo>
                  <a:pt x="0" y="22454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48" name="Google Shape;348;p28"/>
          <p:cNvSpPr/>
          <p:nvPr/>
        </p:nvSpPr>
        <p:spPr>
          <a:xfrm>
            <a:off x="1028700" y="8135576"/>
            <a:ext cx="4102978" cy="3133183"/>
          </a:xfrm>
          <a:custGeom>
            <a:rect b="b" l="l" r="r" t="t"/>
            <a:pathLst>
              <a:path extrusionOk="0" h="3133183" w="4102978">
                <a:moveTo>
                  <a:pt x="0" y="0"/>
                </a:moveTo>
                <a:lnTo>
                  <a:pt x="4102978" y="0"/>
                </a:lnTo>
                <a:lnTo>
                  <a:pt x="4102978" y="3133183"/>
                </a:lnTo>
                <a:lnTo>
                  <a:pt x="0" y="313318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49" name="Google Shape;349;p28"/>
          <p:cNvSpPr/>
          <p:nvPr/>
        </p:nvSpPr>
        <p:spPr>
          <a:xfrm flipH="1" rot="-5400000">
            <a:off x="13601700" y="1988707"/>
            <a:ext cx="7315200" cy="2513769"/>
          </a:xfrm>
          <a:custGeom>
            <a:rect b="b" l="l" r="r" t="t"/>
            <a:pathLst>
              <a:path extrusionOk="0" h="2513769" w="7315200">
                <a:moveTo>
                  <a:pt x="7315200" y="0"/>
                </a:moveTo>
                <a:lnTo>
                  <a:pt x="0" y="0"/>
                </a:lnTo>
                <a:lnTo>
                  <a:pt x="0" y="2513768"/>
                </a:lnTo>
                <a:lnTo>
                  <a:pt x="7315200" y="2513768"/>
                </a:lnTo>
                <a:lnTo>
                  <a:pt x="731520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grpSp>
        <p:nvGrpSpPr>
          <p:cNvPr id="350" name="Google Shape;350;p28"/>
          <p:cNvGrpSpPr/>
          <p:nvPr/>
        </p:nvGrpSpPr>
        <p:grpSpPr>
          <a:xfrm>
            <a:off x="1028700" y="3490754"/>
            <a:ext cx="16230600" cy="3598581"/>
            <a:chOff x="0" y="95250"/>
            <a:chExt cx="21640800" cy="4798107"/>
          </a:xfrm>
        </p:grpSpPr>
        <p:sp>
          <p:nvSpPr>
            <p:cNvPr id="351" name="Google Shape;351;p28"/>
            <p:cNvSpPr txBox="1"/>
            <p:nvPr/>
          </p:nvSpPr>
          <p:spPr>
            <a:xfrm>
              <a:off x="0" y="95250"/>
              <a:ext cx="21640800" cy="192828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10001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9999" u="none" cap="none" strike="noStrike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3RD BEST SPEAKER</a:t>
              </a:r>
              <a:endParaRPr/>
            </a:p>
          </p:txBody>
        </p:sp>
        <p:sp>
          <p:nvSpPr>
            <p:cNvPr id="352" name="Google Shape;352;p28"/>
            <p:cNvSpPr txBox="1"/>
            <p:nvPr/>
          </p:nvSpPr>
          <p:spPr>
            <a:xfrm>
              <a:off x="8066931" y="2163657"/>
              <a:ext cx="5506800" cy="2729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3500" u="none" cap="none" strike="noStrike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 Avg Speaker score: 7</a:t>
              </a:r>
              <a:r>
                <a:rPr lang="en-US" sz="3500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1.33</a:t>
              </a:r>
              <a:endParaRPr/>
            </a:p>
            <a:p>
              <a:pPr indent="0" lvl="0" marL="0" marR="0" rtl="0" algn="ctr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3500" u="none" cap="none" strike="noStrike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STDEV: 0.</a:t>
              </a:r>
              <a:r>
                <a:rPr lang="en-US" sz="3500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62</a:t>
              </a:r>
              <a:endParaRPr/>
            </a:p>
          </p:txBody>
        </p:sp>
      </p:grpSp>
      <p:sp>
        <p:nvSpPr>
          <p:cNvPr id="353" name="Google Shape;353;p28"/>
          <p:cNvSpPr txBox="1"/>
          <p:nvPr/>
        </p:nvSpPr>
        <p:spPr>
          <a:xfrm>
            <a:off x="17259300" y="9210675"/>
            <a:ext cx="152400" cy="2000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28</a:t>
            </a: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737373"/>
        </a:solidFill>
      </p:bgPr>
    </p:bg>
    <p:spTree>
      <p:nvGrpSpPr>
        <p:cNvPr id="357" name="Shape 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8" name="Google Shape;358;p29"/>
          <p:cNvGrpSpPr/>
          <p:nvPr/>
        </p:nvGrpSpPr>
        <p:grpSpPr>
          <a:xfrm>
            <a:off x="1028700" y="884039"/>
            <a:ext cx="16230600" cy="8374261"/>
            <a:chOff x="0" y="-38100"/>
            <a:chExt cx="4274726" cy="2205567"/>
          </a:xfrm>
        </p:grpSpPr>
        <p:sp>
          <p:nvSpPr>
            <p:cNvPr id="359" name="Google Shape;359;p29"/>
            <p:cNvSpPr/>
            <p:nvPr/>
          </p:nvSpPr>
          <p:spPr>
            <a:xfrm>
              <a:off x="0" y="0"/>
              <a:ext cx="4274726" cy="2167467"/>
            </a:xfrm>
            <a:custGeom>
              <a:rect b="b" l="l" r="r" t="t"/>
              <a:pathLst>
                <a:path extrusionOk="0" h="2167467" w="4274726">
                  <a:moveTo>
                    <a:pt x="22896" y="0"/>
                  </a:moveTo>
                  <a:lnTo>
                    <a:pt x="4251830" y="0"/>
                  </a:lnTo>
                  <a:cubicBezTo>
                    <a:pt x="4264475" y="0"/>
                    <a:pt x="4274726" y="10251"/>
                    <a:pt x="4274726" y="22896"/>
                  </a:cubicBezTo>
                  <a:lnTo>
                    <a:pt x="4274726" y="2144571"/>
                  </a:lnTo>
                  <a:cubicBezTo>
                    <a:pt x="4274726" y="2150643"/>
                    <a:pt x="4272314" y="2156467"/>
                    <a:pt x="4268020" y="2160761"/>
                  </a:cubicBezTo>
                  <a:cubicBezTo>
                    <a:pt x="4263726" y="2165054"/>
                    <a:pt x="4257903" y="2167467"/>
                    <a:pt x="4251830" y="2167467"/>
                  </a:cubicBezTo>
                  <a:lnTo>
                    <a:pt x="22896" y="2167467"/>
                  </a:lnTo>
                  <a:cubicBezTo>
                    <a:pt x="16823" y="2167467"/>
                    <a:pt x="11000" y="2165054"/>
                    <a:pt x="6706" y="2160761"/>
                  </a:cubicBezTo>
                  <a:cubicBezTo>
                    <a:pt x="2412" y="2156467"/>
                    <a:pt x="0" y="2150643"/>
                    <a:pt x="0" y="2144571"/>
                  </a:cubicBezTo>
                  <a:lnTo>
                    <a:pt x="0" y="22896"/>
                  </a:lnTo>
                  <a:cubicBezTo>
                    <a:pt x="0" y="16823"/>
                    <a:pt x="2412" y="11000"/>
                    <a:pt x="6706" y="6706"/>
                  </a:cubicBezTo>
                  <a:cubicBezTo>
                    <a:pt x="11000" y="2412"/>
                    <a:pt x="16823" y="0"/>
                    <a:pt x="2289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0" name="Google Shape;360;p29"/>
            <p:cNvSpPr txBox="1"/>
            <p:nvPr/>
          </p:nvSpPr>
          <p:spPr>
            <a:xfrm>
              <a:off x="0" y="-38100"/>
              <a:ext cx="4274726" cy="220556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61" name="Google Shape;361;p29"/>
          <p:cNvSpPr/>
          <p:nvPr/>
        </p:nvSpPr>
        <p:spPr>
          <a:xfrm>
            <a:off x="1981200" y="-94024"/>
            <a:ext cx="4102978" cy="2245448"/>
          </a:xfrm>
          <a:custGeom>
            <a:rect b="b" l="l" r="r" t="t"/>
            <a:pathLst>
              <a:path extrusionOk="0" h="2245448" w="4102978">
                <a:moveTo>
                  <a:pt x="0" y="0"/>
                </a:moveTo>
                <a:lnTo>
                  <a:pt x="4102978" y="0"/>
                </a:lnTo>
                <a:lnTo>
                  <a:pt x="4102978" y="2245448"/>
                </a:lnTo>
                <a:lnTo>
                  <a:pt x="0" y="22454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62" name="Google Shape;362;p29"/>
          <p:cNvSpPr/>
          <p:nvPr/>
        </p:nvSpPr>
        <p:spPr>
          <a:xfrm>
            <a:off x="1981200" y="6267450"/>
            <a:ext cx="2880360" cy="4114800"/>
          </a:xfrm>
          <a:custGeom>
            <a:rect b="b" l="l" r="r" t="t"/>
            <a:pathLst>
              <a:path extrusionOk="0" h="4114800" w="2880360">
                <a:moveTo>
                  <a:pt x="0" y="0"/>
                </a:moveTo>
                <a:lnTo>
                  <a:pt x="2880360" y="0"/>
                </a:lnTo>
                <a:lnTo>
                  <a:pt x="2880360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63" name="Google Shape;363;p29"/>
          <p:cNvSpPr/>
          <p:nvPr/>
        </p:nvSpPr>
        <p:spPr>
          <a:xfrm rot="10800000">
            <a:off x="5623560" y="7673106"/>
            <a:ext cx="3422956" cy="2613894"/>
          </a:xfrm>
          <a:custGeom>
            <a:rect b="b" l="l" r="r" t="t"/>
            <a:pathLst>
              <a:path extrusionOk="0" h="2613894" w="3422956">
                <a:moveTo>
                  <a:pt x="0" y="0"/>
                </a:moveTo>
                <a:lnTo>
                  <a:pt x="3422956" y="0"/>
                </a:lnTo>
                <a:lnTo>
                  <a:pt x="3422956" y="2613894"/>
                </a:lnTo>
                <a:lnTo>
                  <a:pt x="0" y="261389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64" name="Google Shape;364;p29"/>
          <p:cNvSpPr txBox="1"/>
          <p:nvPr/>
        </p:nvSpPr>
        <p:spPr>
          <a:xfrm>
            <a:off x="2339510" y="3641725"/>
            <a:ext cx="13608900" cy="3848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500">
                <a:solidFill>
                  <a:srgbClr val="737373"/>
                </a:solidFill>
                <a:latin typeface="DM Sans"/>
                <a:ea typeface="DM Sans"/>
                <a:cs typeface="DM Sans"/>
                <a:sym typeface="DM Sans"/>
              </a:rPr>
              <a:t>ALICE WAN</a:t>
            </a:r>
            <a:endParaRPr b="1" sz="12500">
              <a:solidFill>
                <a:srgbClr val="737373"/>
              </a:solidFill>
              <a:latin typeface="DM Sans"/>
              <a:ea typeface="DM Sans"/>
              <a:cs typeface="DM Sans"/>
              <a:sym typeface="DM San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2500" u="none" cap="none" strike="noStrike">
                <a:solidFill>
                  <a:srgbClr val="737373"/>
                </a:solidFill>
                <a:latin typeface="DM Sans"/>
                <a:ea typeface="DM Sans"/>
                <a:cs typeface="DM Sans"/>
                <a:sym typeface="DM Sans"/>
              </a:rPr>
              <a:t>(</a:t>
            </a:r>
            <a:r>
              <a:rPr b="1" lang="en-US" sz="12500">
                <a:solidFill>
                  <a:srgbClr val="737373"/>
                </a:solidFill>
                <a:latin typeface="DM Sans"/>
                <a:ea typeface="DM Sans"/>
                <a:cs typeface="DM Sans"/>
                <a:sym typeface="DM Sans"/>
              </a:rPr>
              <a:t>HKIS HS</a:t>
            </a:r>
            <a:r>
              <a:rPr b="1" i="0" lang="en-US" sz="12500" u="none" cap="none" strike="noStrike">
                <a:solidFill>
                  <a:srgbClr val="737373"/>
                </a:solidFill>
                <a:latin typeface="DM Sans"/>
                <a:ea typeface="DM Sans"/>
                <a:cs typeface="DM Sans"/>
                <a:sym typeface="DM Sans"/>
              </a:rPr>
              <a:t>)</a:t>
            </a:r>
            <a:endParaRPr/>
          </a:p>
        </p:txBody>
      </p:sp>
      <p:sp>
        <p:nvSpPr>
          <p:cNvPr id="365" name="Google Shape;365;p29"/>
          <p:cNvSpPr txBox="1"/>
          <p:nvPr/>
        </p:nvSpPr>
        <p:spPr>
          <a:xfrm>
            <a:off x="17259300" y="9210675"/>
            <a:ext cx="152400" cy="2000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29</a:t>
            </a:r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9" name="Shape 3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0" name="Google Shape;370;p30"/>
          <p:cNvGrpSpPr/>
          <p:nvPr/>
        </p:nvGrpSpPr>
        <p:grpSpPr>
          <a:xfrm>
            <a:off x="1028700" y="884039"/>
            <a:ext cx="16230600" cy="8374261"/>
            <a:chOff x="0" y="-38100"/>
            <a:chExt cx="4274726" cy="2205567"/>
          </a:xfrm>
        </p:grpSpPr>
        <p:sp>
          <p:nvSpPr>
            <p:cNvPr id="371" name="Google Shape;371;p30"/>
            <p:cNvSpPr/>
            <p:nvPr/>
          </p:nvSpPr>
          <p:spPr>
            <a:xfrm>
              <a:off x="0" y="0"/>
              <a:ext cx="4274726" cy="2167467"/>
            </a:xfrm>
            <a:custGeom>
              <a:rect b="b" l="l" r="r" t="t"/>
              <a:pathLst>
                <a:path extrusionOk="0" h="2167467" w="4274726">
                  <a:moveTo>
                    <a:pt x="22896" y="0"/>
                  </a:moveTo>
                  <a:lnTo>
                    <a:pt x="4251830" y="0"/>
                  </a:lnTo>
                  <a:cubicBezTo>
                    <a:pt x="4264475" y="0"/>
                    <a:pt x="4274726" y="10251"/>
                    <a:pt x="4274726" y="22896"/>
                  </a:cubicBezTo>
                  <a:lnTo>
                    <a:pt x="4274726" y="2144571"/>
                  </a:lnTo>
                  <a:cubicBezTo>
                    <a:pt x="4274726" y="2150643"/>
                    <a:pt x="4272314" y="2156467"/>
                    <a:pt x="4268020" y="2160761"/>
                  </a:cubicBezTo>
                  <a:cubicBezTo>
                    <a:pt x="4263726" y="2165054"/>
                    <a:pt x="4257903" y="2167467"/>
                    <a:pt x="4251830" y="2167467"/>
                  </a:cubicBezTo>
                  <a:lnTo>
                    <a:pt x="22896" y="2167467"/>
                  </a:lnTo>
                  <a:cubicBezTo>
                    <a:pt x="16823" y="2167467"/>
                    <a:pt x="11000" y="2165054"/>
                    <a:pt x="6706" y="2160761"/>
                  </a:cubicBezTo>
                  <a:cubicBezTo>
                    <a:pt x="2412" y="2156467"/>
                    <a:pt x="0" y="2150643"/>
                    <a:pt x="0" y="2144571"/>
                  </a:cubicBezTo>
                  <a:lnTo>
                    <a:pt x="0" y="22896"/>
                  </a:lnTo>
                  <a:cubicBezTo>
                    <a:pt x="0" y="16823"/>
                    <a:pt x="2412" y="11000"/>
                    <a:pt x="6706" y="6706"/>
                  </a:cubicBezTo>
                  <a:cubicBezTo>
                    <a:pt x="11000" y="2412"/>
                    <a:pt x="16823" y="0"/>
                    <a:pt x="22896" y="0"/>
                  </a:cubicBezTo>
                  <a:close/>
                </a:path>
              </a:pathLst>
            </a:custGeom>
            <a:solidFill>
              <a:srgbClr val="5271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2" name="Google Shape;372;p30"/>
            <p:cNvSpPr txBox="1"/>
            <p:nvPr/>
          </p:nvSpPr>
          <p:spPr>
            <a:xfrm>
              <a:off x="0" y="-38100"/>
              <a:ext cx="4274726" cy="220556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73" name="Google Shape;373;p30"/>
          <p:cNvSpPr/>
          <p:nvPr/>
        </p:nvSpPr>
        <p:spPr>
          <a:xfrm>
            <a:off x="5893678" y="8135576"/>
            <a:ext cx="4102978" cy="2245448"/>
          </a:xfrm>
          <a:custGeom>
            <a:rect b="b" l="l" r="r" t="t"/>
            <a:pathLst>
              <a:path extrusionOk="0" h="2245448" w="4102978">
                <a:moveTo>
                  <a:pt x="0" y="0"/>
                </a:moveTo>
                <a:lnTo>
                  <a:pt x="4102978" y="0"/>
                </a:lnTo>
                <a:lnTo>
                  <a:pt x="4102978" y="2245448"/>
                </a:lnTo>
                <a:lnTo>
                  <a:pt x="0" y="22454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74" name="Google Shape;374;p30"/>
          <p:cNvSpPr/>
          <p:nvPr/>
        </p:nvSpPr>
        <p:spPr>
          <a:xfrm>
            <a:off x="1028700" y="8135576"/>
            <a:ext cx="4102978" cy="3133183"/>
          </a:xfrm>
          <a:custGeom>
            <a:rect b="b" l="l" r="r" t="t"/>
            <a:pathLst>
              <a:path extrusionOk="0" h="3133183" w="4102978">
                <a:moveTo>
                  <a:pt x="0" y="0"/>
                </a:moveTo>
                <a:lnTo>
                  <a:pt x="4102978" y="0"/>
                </a:lnTo>
                <a:lnTo>
                  <a:pt x="4102978" y="3133183"/>
                </a:lnTo>
                <a:lnTo>
                  <a:pt x="0" y="313318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75" name="Google Shape;375;p30"/>
          <p:cNvSpPr/>
          <p:nvPr/>
        </p:nvSpPr>
        <p:spPr>
          <a:xfrm flipH="1" rot="-5400000">
            <a:off x="13601700" y="1988707"/>
            <a:ext cx="7315200" cy="2513769"/>
          </a:xfrm>
          <a:custGeom>
            <a:rect b="b" l="l" r="r" t="t"/>
            <a:pathLst>
              <a:path extrusionOk="0" h="2513769" w="7315200">
                <a:moveTo>
                  <a:pt x="7315200" y="0"/>
                </a:moveTo>
                <a:lnTo>
                  <a:pt x="0" y="0"/>
                </a:lnTo>
                <a:lnTo>
                  <a:pt x="0" y="2513768"/>
                </a:lnTo>
                <a:lnTo>
                  <a:pt x="7315200" y="2513768"/>
                </a:lnTo>
                <a:lnTo>
                  <a:pt x="731520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grpSp>
        <p:nvGrpSpPr>
          <p:cNvPr id="376" name="Google Shape;376;p30"/>
          <p:cNvGrpSpPr/>
          <p:nvPr/>
        </p:nvGrpSpPr>
        <p:grpSpPr>
          <a:xfrm>
            <a:off x="1028700" y="3490754"/>
            <a:ext cx="16230600" cy="3598581"/>
            <a:chOff x="0" y="95250"/>
            <a:chExt cx="21640800" cy="4798107"/>
          </a:xfrm>
        </p:grpSpPr>
        <p:sp>
          <p:nvSpPr>
            <p:cNvPr id="377" name="Google Shape;377;p30"/>
            <p:cNvSpPr txBox="1"/>
            <p:nvPr/>
          </p:nvSpPr>
          <p:spPr>
            <a:xfrm>
              <a:off x="0" y="95250"/>
              <a:ext cx="21640800" cy="192828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10001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9999" u="none" cap="none" strike="noStrike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2ND BEST SPEAKER</a:t>
              </a:r>
              <a:endParaRPr/>
            </a:p>
          </p:txBody>
        </p:sp>
        <p:sp>
          <p:nvSpPr>
            <p:cNvPr id="378" name="Google Shape;378;p30"/>
            <p:cNvSpPr txBox="1"/>
            <p:nvPr/>
          </p:nvSpPr>
          <p:spPr>
            <a:xfrm>
              <a:off x="8066931" y="2163657"/>
              <a:ext cx="5506800" cy="2729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3500" u="none" cap="none" strike="noStrike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Avg speaker score: 7</a:t>
              </a:r>
              <a:r>
                <a:rPr lang="en-US" sz="3500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1.33</a:t>
              </a:r>
              <a:endParaRPr/>
            </a:p>
            <a:p>
              <a:pPr indent="0" lvl="0" marL="0" marR="0" rtl="0" algn="ctr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3500" u="none" cap="none" strike="noStrike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STDEV: 0.</a:t>
              </a:r>
              <a:r>
                <a:rPr lang="en-US" sz="3500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47</a:t>
              </a:r>
              <a:endParaRPr/>
            </a:p>
          </p:txBody>
        </p:sp>
      </p:grpSp>
      <p:sp>
        <p:nvSpPr>
          <p:cNvPr id="379" name="Google Shape;379;p30"/>
          <p:cNvSpPr txBox="1"/>
          <p:nvPr/>
        </p:nvSpPr>
        <p:spPr>
          <a:xfrm>
            <a:off x="17259300" y="9210675"/>
            <a:ext cx="152400" cy="2000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30</a:t>
            </a:r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737373"/>
        </a:solidFill>
      </p:bgPr>
    </p:bg>
    <p:spTree>
      <p:nvGrpSpPr>
        <p:cNvPr id="383" name="Shape 3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4" name="Google Shape;384;p31"/>
          <p:cNvGrpSpPr/>
          <p:nvPr/>
        </p:nvGrpSpPr>
        <p:grpSpPr>
          <a:xfrm>
            <a:off x="1028700" y="884039"/>
            <a:ext cx="16230600" cy="8374261"/>
            <a:chOff x="0" y="-38100"/>
            <a:chExt cx="4274726" cy="2205567"/>
          </a:xfrm>
        </p:grpSpPr>
        <p:sp>
          <p:nvSpPr>
            <p:cNvPr id="385" name="Google Shape;385;p31"/>
            <p:cNvSpPr/>
            <p:nvPr/>
          </p:nvSpPr>
          <p:spPr>
            <a:xfrm>
              <a:off x="0" y="0"/>
              <a:ext cx="4274726" cy="2167467"/>
            </a:xfrm>
            <a:custGeom>
              <a:rect b="b" l="l" r="r" t="t"/>
              <a:pathLst>
                <a:path extrusionOk="0" h="2167467" w="4274726">
                  <a:moveTo>
                    <a:pt x="22896" y="0"/>
                  </a:moveTo>
                  <a:lnTo>
                    <a:pt x="4251830" y="0"/>
                  </a:lnTo>
                  <a:cubicBezTo>
                    <a:pt x="4264475" y="0"/>
                    <a:pt x="4274726" y="10251"/>
                    <a:pt x="4274726" y="22896"/>
                  </a:cubicBezTo>
                  <a:lnTo>
                    <a:pt x="4274726" y="2144571"/>
                  </a:lnTo>
                  <a:cubicBezTo>
                    <a:pt x="4274726" y="2150643"/>
                    <a:pt x="4272314" y="2156467"/>
                    <a:pt x="4268020" y="2160761"/>
                  </a:cubicBezTo>
                  <a:cubicBezTo>
                    <a:pt x="4263726" y="2165054"/>
                    <a:pt x="4257903" y="2167467"/>
                    <a:pt x="4251830" y="2167467"/>
                  </a:cubicBezTo>
                  <a:lnTo>
                    <a:pt x="22896" y="2167467"/>
                  </a:lnTo>
                  <a:cubicBezTo>
                    <a:pt x="16823" y="2167467"/>
                    <a:pt x="11000" y="2165054"/>
                    <a:pt x="6706" y="2160761"/>
                  </a:cubicBezTo>
                  <a:cubicBezTo>
                    <a:pt x="2412" y="2156467"/>
                    <a:pt x="0" y="2150643"/>
                    <a:pt x="0" y="2144571"/>
                  </a:cubicBezTo>
                  <a:lnTo>
                    <a:pt x="0" y="22896"/>
                  </a:lnTo>
                  <a:cubicBezTo>
                    <a:pt x="0" y="16823"/>
                    <a:pt x="2412" y="11000"/>
                    <a:pt x="6706" y="6706"/>
                  </a:cubicBezTo>
                  <a:cubicBezTo>
                    <a:pt x="11000" y="2412"/>
                    <a:pt x="16823" y="0"/>
                    <a:pt x="2289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6" name="Google Shape;386;p31"/>
            <p:cNvSpPr txBox="1"/>
            <p:nvPr/>
          </p:nvSpPr>
          <p:spPr>
            <a:xfrm>
              <a:off x="0" y="-38100"/>
              <a:ext cx="4274726" cy="220556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87" name="Google Shape;387;p31"/>
          <p:cNvSpPr/>
          <p:nvPr/>
        </p:nvSpPr>
        <p:spPr>
          <a:xfrm>
            <a:off x="1981200" y="-94024"/>
            <a:ext cx="4102978" cy="2245448"/>
          </a:xfrm>
          <a:custGeom>
            <a:rect b="b" l="l" r="r" t="t"/>
            <a:pathLst>
              <a:path extrusionOk="0" h="2245448" w="4102978">
                <a:moveTo>
                  <a:pt x="0" y="0"/>
                </a:moveTo>
                <a:lnTo>
                  <a:pt x="4102978" y="0"/>
                </a:lnTo>
                <a:lnTo>
                  <a:pt x="4102978" y="2245448"/>
                </a:lnTo>
                <a:lnTo>
                  <a:pt x="0" y="22454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88" name="Google Shape;388;p31"/>
          <p:cNvSpPr/>
          <p:nvPr/>
        </p:nvSpPr>
        <p:spPr>
          <a:xfrm>
            <a:off x="1981200" y="6267450"/>
            <a:ext cx="2880360" cy="4114800"/>
          </a:xfrm>
          <a:custGeom>
            <a:rect b="b" l="l" r="r" t="t"/>
            <a:pathLst>
              <a:path extrusionOk="0" h="4114800" w="2880360">
                <a:moveTo>
                  <a:pt x="0" y="0"/>
                </a:moveTo>
                <a:lnTo>
                  <a:pt x="2880360" y="0"/>
                </a:lnTo>
                <a:lnTo>
                  <a:pt x="2880360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89" name="Google Shape;389;p31"/>
          <p:cNvSpPr/>
          <p:nvPr/>
        </p:nvSpPr>
        <p:spPr>
          <a:xfrm rot="10800000">
            <a:off x="5623560" y="7673106"/>
            <a:ext cx="3422956" cy="2613894"/>
          </a:xfrm>
          <a:custGeom>
            <a:rect b="b" l="l" r="r" t="t"/>
            <a:pathLst>
              <a:path extrusionOk="0" h="2613894" w="3422956">
                <a:moveTo>
                  <a:pt x="0" y="0"/>
                </a:moveTo>
                <a:lnTo>
                  <a:pt x="3422956" y="0"/>
                </a:lnTo>
                <a:lnTo>
                  <a:pt x="3422956" y="2613894"/>
                </a:lnTo>
                <a:lnTo>
                  <a:pt x="0" y="261389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90" name="Google Shape;390;p31"/>
          <p:cNvSpPr txBox="1"/>
          <p:nvPr/>
        </p:nvSpPr>
        <p:spPr>
          <a:xfrm>
            <a:off x="2339510" y="3641725"/>
            <a:ext cx="13608900" cy="3848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500">
                <a:solidFill>
                  <a:srgbClr val="737373"/>
                </a:solidFill>
                <a:latin typeface="DM Sans"/>
                <a:ea typeface="DM Sans"/>
                <a:cs typeface="DM Sans"/>
                <a:sym typeface="DM Sans"/>
              </a:rPr>
              <a:t>Joanne Lau</a:t>
            </a:r>
            <a:endParaRPr b="1" i="0" sz="12500" u="none" cap="none" strike="noStrike">
              <a:solidFill>
                <a:srgbClr val="737373"/>
              </a:solidFill>
              <a:latin typeface="DM Sans"/>
              <a:ea typeface="DM Sans"/>
              <a:cs typeface="DM Sans"/>
              <a:sym typeface="DM San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2500" u="none" cap="none" strike="noStrike">
                <a:solidFill>
                  <a:srgbClr val="737373"/>
                </a:solidFill>
                <a:latin typeface="DM Sans"/>
                <a:ea typeface="DM Sans"/>
                <a:cs typeface="DM Sans"/>
                <a:sym typeface="DM Sans"/>
              </a:rPr>
              <a:t>(</a:t>
            </a:r>
            <a:r>
              <a:rPr b="1" lang="en-US" sz="12500">
                <a:solidFill>
                  <a:srgbClr val="737373"/>
                </a:solidFill>
                <a:latin typeface="DM Sans"/>
                <a:ea typeface="DM Sans"/>
                <a:cs typeface="DM Sans"/>
                <a:sym typeface="DM Sans"/>
              </a:rPr>
              <a:t>DGS</a:t>
            </a:r>
            <a:r>
              <a:rPr b="1" i="0" lang="en-US" sz="12500" u="none" cap="none" strike="noStrike">
                <a:solidFill>
                  <a:srgbClr val="737373"/>
                </a:solidFill>
                <a:latin typeface="DM Sans"/>
                <a:ea typeface="DM Sans"/>
                <a:cs typeface="DM Sans"/>
                <a:sym typeface="DM Sans"/>
              </a:rPr>
              <a:t>)</a:t>
            </a:r>
            <a:endParaRPr/>
          </a:p>
        </p:txBody>
      </p:sp>
      <p:sp>
        <p:nvSpPr>
          <p:cNvPr id="391" name="Google Shape;391;p31"/>
          <p:cNvSpPr txBox="1"/>
          <p:nvPr/>
        </p:nvSpPr>
        <p:spPr>
          <a:xfrm>
            <a:off x="17259300" y="9210675"/>
            <a:ext cx="152400" cy="2000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31</a:t>
            </a:r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5" name="Shape 3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6" name="Google Shape;396;p32"/>
          <p:cNvGrpSpPr/>
          <p:nvPr/>
        </p:nvGrpSpPr>
        <p:grpSpPr>
          <a:xfrm>
            <a:off x="1028700" y="884039"/>
            <a:ext cx="16230600" cy="8374261"/>
            <a:chOff x="0" y="-38100"/>
            <a:chExt cx="4274726" cy="2205567"/>
          </a:xfrm>
        </p:grpSpPr>
        <p:sp>
          <p:nvSpPr>
            <p:cNvPr id="397" name="Google Shape;397;p32"/>
            <p:cNvSpPr/>
            <p:nvPr/>
          </p:nvSpPr>
          <p:spPr>
            <a:xfrm>
              <a:off x="0" y="0"/>
              <a:ext cx="4274726" cy="2167467"/>
            </a:xfrm>
            <a:custGeom>
              <a:rect b="b" l="l" r="r" t="t"/>
              <a:pathLst>
                <a:path extrusionOk="0" h="2167467" w="4274726">
                  <a:moveTo>
                    <a:pt x="22896" y="0"/>
                  </a:moveTo>
                  <a:lnTo>
                    <a:pt x="4251830" y="0"/>
                  </a:lnTo>
                  <a:cubicBezTo>
                    <a:pt x="4264475" y="0"/>
                    <a:pt x="4274726" y="10251"/>
                    <a:pt x="4274726" y="22896"/>
                  </a:cubicBezTo>
                  <a:lnTo>
                    <a:pt x="4274726" y="2144571"/>
                  </a:lnTo>
                  <a:cubicBezTo>
                    <a:pt x="4274726" y="2150643"/>
                    <a:pt x="4272314" y="2156467"/>
                    <a:pt x="4268020" y="2160761"/>
                  </a:cubicBezTo>
                  <a:cubicBezTo>
                    <a:pt x="4263726" y="2165054"/>
                    <a:pt x="4257903" y="2167467"/>
                    <a:pt x="4251830" y="2167467"/>
                  </a:cubicBezTo>
                  <a:lnTo>
                    <a:pt x="22896" y="2167467"/>
                  </a:lnTo>
                  <a:cubicBezTo>
                    <a:pt x="16823" y="2167467"/>
                    <a:pt x="11000" y="2165054"/>
                    <a:pt x="6706" y="2160761"/>
                  </a:cubicBezTo>
                  <a:cubicBezTo>
                    <a:pt x="2412" y="2156467"/>
                    <a:pt x="0" y="2150643"/>
                    <a:pt x="0" y="2144571"/>
                  </a:cubicBezTo>
                  <a:lnTo>
                    <a:pt x="0" y="22896"/>
                  </a:lnTo>
                  <a:cubicBezTo>
                    <a:pt x="0" y="16823"/>
                    <a:pt x="2412" y="11000"/>
                    <a:pt x="6706" y="6706"/>
                  </a:cubicBezTo>
                  <a:cubicBezTo>
                    <a:pt x="11000" y="2412"/>
                    <a:pt x="16823" y="0"/>
                    <a:pt x="22896" y="0"/>
                  </a:cubicBezTo>
                  <a:close/>
                </a:path>
              </a:pathLst>
            </a:custGeom>
            <a:solidFill>
              <a:srgbClr val="5271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98" name="Google Shape;398;p32"/>
            <p:cNvSpPr txBox="1"/>
            <p:nvPr/>
          </p:nvSpPr>
          <p:spPr>
            <a:xfrm>
              <a:off x="0" y="-38100"/>
              <a:ext cx="4274726" cy="220556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99" name="Google Shape;399;p32"/>
          <p:cNvSpPr/>
          <p:nvPr/>
        </p:nvSpPr>
        <p:spPr>
          <a:xfrm>
            <a:off x="5893678" y="8135576"/>
            <a:ext cx="4102978" cy="2245448"/>
          </a:xfrm>
          <a:custGeom>
            <a:rect b="b" l="l" r="r" t="t"/>
            <a:pathLst>
              <a:path extrusionOk="0" h="2245448" w="4102978">
                <a:moveTo>
                  <a:pt x="0" y="0"/>
                </a:moveTo>
                <a:lnTo>
                  <a:pt x="4102978" y="0"/>
                </a:lnTo>
                <a:lnTo>
                  <a:pt x="4102978" y="2245448"/>
                </a:lnTo>
                <a:lnTo>
                  <a:pt x="0" y="22454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400" name="Google Shape;400;p32"/>
          <p:cNvSpPr/>
          <p:nvPr/>
        </p:nvSpPr>
        <p:spPr>
          <a:xfrm>
            <a:off x="1028700" y="8135576"/>
            <a:ext cx="4102978" cy="3133183"/>
          </a:xfrm>
          <a:custGeom>
            <a:rect b="b" l="l" r="r" t="t"/>
            <a:pathLst>
              <a:path extrusionOk="0" h="3133183" w="4102978">
                <a:moveTo>
                  <a:pt x="0" y="0"/>
                </a:moveTo>
                <a:lnTo>
                  <a:pt x="4102978" y="0"/>
                </a:lnTo>
                <a:lnTo>
                  <a:pt x="4102978" y="3133183"/>
                </a:lnTo>
                <a:lnTo>
                  <a:pt x="0" y="313318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401" name="Google Shape;401;p32"/>
          <p:cNvSpPr/>
          <p:nvPr/>
        </p:nvSpPr>
        <p:spPr>
          <a:xfrm flipH="1" rot="-5400000">
            <a:off x="13601700" y="1988707"/>
            <a:ext cx="7315200" cy="2513769"/>
          </a:xfrm>
          <a:custGeom>
            <a:rect b="b" l="l" r="r" t="t"/>
            <a:pathLst>
              <a:path extrusionOk="0" h="2513769" w="7315200">
                <a:moveTo>
                  <a:pt x="7315200" y="0"/>
                </a:moveTo>
                <a:lnTo>
                  <a:pt x="0" y="0"/>
                </a:lnTo>
                <a:lnTo>
                  <a:pt x="0" y="2513768"/>
                </a:lnTo>
                <a:lnTo>
                  <a:pt x="7315200" y="2513768"/>
                </a:lnTo>
                <a:lnTo>
                  <a:pt x="731520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grpSp>
        <p:nvGrpSpPr>
          <p:cNvPr id="402" name="Google Shape;402;p32"/>
          <p:cNvGrpSpPr/>
          <p:nvPr/>
        </p:nvGrpSpPr>
        <p:grpSpPr>
          <a:xfrm>
            <a:off x="1028700" y="3490754"/>
            <a:ext cx="16230600" cy="3598581"/>
            <a:chOff x="0" y="95250"/>
            <a:chExt cx="21640800" cy="4798107"/>
          </a:xfrm>
        </p:grpSpPr>
        <p:sp>
          <p:nvSpPr>
            <p:cNvPr id="403" name="Google Shape;403;p32"/>
            <p:cNvSpPr txBox="1"/>
            <p:nvPr/>
          </p:nvSpPr>
          <p:spPr>
            <a:xfrm>
              <a:off x="0" y="95250"/>
              <a:ext cx="21640800" cy="192828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10001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9999" u="none" cap="none" strike="noStrike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BEST SPEAKER</a:t>
              </a:r>
              <a:endParaRPr/>
            </a:p>
          </p:txBody>
        </p:sp>
        <p:sp>
          <p:nvSpPr>
            <p:cNvPr id="404" name="Google Shape;404;p32"/>
            <p:cNvSpPr txBox="1"/>
            <p:nvPr/>
          </p:nvSpPr>
          <p:spPr>
            <a:xfrm>
              <a:off x="8066931" y="2163657"/>
              <a:ext cx="5506800" cy="2729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3500" u="none" cap="none" strike="noStrike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Avg Speaker score: </a:t>
              </a:r>
              <a:r>
                <a:rPr lang="en-US" sz="3500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71.50</a:t>
              </a:r>
              <a:endParaRPr/>
            </a:p>
            <a:p>
              <a:pPr indent="0" lvl="0" marL="0" marR="0" rtl="0" algn="ctr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3500" u="none" cap="none" strike="noStrike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STDEV: 0.</a:t>
              </a:r>
              <a:r>
                <a:rPr lang="en-US" sz="3500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7</a:t>
              </a:r>
              <a:r>
                <a:rPr b="0" i="0" lang="en-US" sz="3500" u="none" cap="none" strike="noStrike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1</a:t>
              </a:r>
              <a:endParaRPr/>
            </a:p>
          </p:txBody>
        </p:sp>
      </p:grpSp>
      <p:sp>
        <p:nvSpPr>
          <p:cNvPr id="405" name="Google Shape;405;p32"/>
          <p:cNvSpPr txBox="1"/>
          <p:nvPr/>
        </p:nvSpPr>
        <p:spPr>
          <a:xfrm>
            <a:off x="17259300" y="9210675"/>
            <a:ext cx="152400" cy="2000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32</a:t>
            </a:r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737373"/>
        </a:solidFill>
      </p:bgPr>
    </p:bg>
    <p:spTree>
      <p:nvGrpSpPr>
        <p:cNvPr id="409" name="Shape 4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0" name="Google Shape;410;p33"/>
          <p:cNvGrpSpPr/>
          <p:nvPr/>
        </p:nvGrpSpPr>
        <p:grpSpPr>
          <a:xfrm>
            <a:off x="1028700" y="884039"/>
            <a:ext cx="16230600" cy="8374261"/>
            <a:chOff x="0" y="-38100"/>
            <a:chExt cx="4274726" cy="2205567"/>
          </a:xfrm>
        </p:grpSpPr>
        <p:sp>
          <p:nvSpPr>
            <p:cNvPr id="411" name="Google Shape;411;p33"/>
            <p:cNvSpPr/>
            <p:nvPr/>
          </p:nvSpPr>
          <p:spPr>
            <a:xfrm>
              <a:off x="0" y="0"/>
              <a:ext cx="4274726" cy="2167467"/>
            </a:xfrm>
            <a:custGeom>
              <a:rect b="b" l="l" r="r" t="t"/>
              <a:pathLst>
                <a:path extrusionOk="0" h="2167467" w="4274726">
                  <a:moveTo>
                    <a:pt x="22896" y="0"/>
                  </a:moveTo>
                  <a:lnTo>
                    <a:pt x="4251830" y="0"/>
                  </a:lnTo>
                  <a:cubicBezTo>
                    <a:pt x="4264475" y="0"/>
                    <a:pt x="4274726" y="10251"/>
                    <a:pt x="4274726" y="22896"/>
                  </a:cubicBezTo>
                  <a:lnTo>
                    <a:pt x="4274726" y="2144571"/>
                  </a:lnTo>
                  <a:cubicBezTo>
                    <a:pt x="4274726" y="2150643"/>
                    <a:pt x="4272314" y="2156467"/>
                    <a:pt x="4268020" y="2160761"/>
                  </a:cubicBezTo>
                  <a:cubicBezTo>
                    <a:pt x="4263726" y="2165054"/>
                    <a:pt x="4257903" y="2167467"/>
                    <a:pt x="4251830" y="2167467"/>
                  </a:cubicBezTo>
                  <a:lnTo>
                    <a:pt x="22896" y="2167467"/>
                  </a:lnTo>
                  <a:cubicBezTo>
                    <a:pt x="16823" y="2167467"/>
                    <a:pt x="11000" y="2165054"/>
                    <a:pt x="6706" y="2160761"/>
                  </a:cubicBezTo>
                  <a:cubicBezTo>
                    <a:pt x="2412" y="2156467"/>
                    <a:pt x="0" y="2150643"/>
                    <a:pt x="0" y="2144571"/>
                  </a:cubicBezTo>
                  <a:lnTo>
                    <a:pt x="0" y="22896"/>
                  </a:lnTo>
                  <a:cubicBezTo>
                    <a:pt x="0" y="16823"/>
                    <a:pt x="2412" y="11000"/>
                    <a:pt x="6706" y="6706"/>
                  </a:cubicBezTo>
                  <a:cubicBezTo>
                    <a:pt x="11000" y="2412"/>
                    <a:pt x="16823" y="0"/>
                    <a:pt x="2289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12" name="Google Shape;412;p33"/>
            <p:cNvSpPr txBox="1"/>
            <p:nvPr/>
          </p:nvSpPr>
          <p:spPr>
            <a:xfrm>
              <a:off x="0" y="-38100"/>
              <a:ext cx="4274726" cy="220556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13" name="Google Shape;413;p33"/>
          <p:cNvSpPr/>
          <p:nvPr/>
        </p:nvSpPr>
        <p:spPr>
          <a:xfrm>
            <a:off x="1981200" y="-94024"/>
            <a:ext cx="4102978" cy="2245448"/>
          </a:xfrm>
          <a:custGeom>
            <a:rect b="b" l="l" r="r" t="t"/>
            <a:pathLst>
              <a:path extrusionOk="0" h="2245448" w="4102978">
                <a:moveTo>
                  <a:pt x="0" y="0"/>
                </a:moveTo>
                <a:lnTo>
                  <a:pt x="4102978" y="0"/>
                </a:lnTo>
                <a:lnTo>
                  <a:pt x="4102978" y="2245448"/>
                </a:lnTo>
                <a:lnTo>
                  <a:pt x="0" y="22454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414" name="Google Shape;414;p33"/>
          <p:cNvSpPr/>
          <p:nvPr/>
        </p:nvSpPr>
        <p:spPr>
          <a:xfrm>
            <a:off x="1981200" y="6267450"/>
            <a:ext cx="2880360" cy="4114800"/>
          </a:xfrm>
          <a:custGeom>
            <a:rect b="b" l="l" r="r" t="t"/>
            <a:pathLst>
              <a:path extrusionOk="0" h="4114800" w="2880360">
                <a:moveTo>
                  <a:pt x="0" y="0"/>
                </a:moveTo>
                <a:lnTo>
                  <a:pt x="2880360" y="0"/>
                </a:lnTo>
                <a:lnTo>
                  <a:pt x="2880360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415" name="Google Shape;415;p33"/>
          <p:cNvSpPr/>
          <p:nvPr/>
        </p:nvSpPr>
        <p:spPr>
          <a:xfrm rot="10800000">
            <a:off x="5623560" y="7673106"/>
            <a:ext cx="3422956" cy="2613894"/>
          </a:xfrm>
          <a:custGeom>
            <a:rect b="b" l="l" r="r" t="t"/>
            <a:pathLst>
              <a:path extrusionOk="0" h="2613894" w="3422956">
                <a:moveTo>
                  <a:pt x="0" y="0"/>
                </a:moveTo>
                <a:lnTo>
                  <a:pt x="3422956" y="0"/>
                </a:lnTo>
                <a:lnTo>
                  <a:pt x="3422956" y="2613894"/>
                </a:lnTo>
                <a:lnTo>
                  <a:pt x="0" y="261389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416" name="Google Shape;416;p33"/>
          <p:cNvSpPr txBox="1"/>
          <p:nvPr/>
        </p:nvSpPr>
        <p:spPr>
          <a:xfrm>
            <a:off x="2339510" y="3641725"/>
            <a:ext cx="13608900" cy="3848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500">
                <a:solidFill>
                  <a:srgbClr val="737373"/>
                </a:solidFill>
                <a:latin typeface="DM Sans"/>
                <a:ea typeface="DM Sans"/>
                <a:cs typeface="DM Sans"/>
                <a:sym typeface="DM Sans"/>
              </a:rPr>
              <a:t>EMI RUJIS</a:t>
            </a:r>
            <a:endParaRPr b="1" sz="12500">
              <a:solidFill>
                <a:srgbClr val="737373"/>
              </a:solidFill>
              <a:latin typeface="DM Sans"/>
              <a:ea typeface="DM Sans"/>
              <a:cs typeface="DM Sans"/>
              <a:sym typeface="DM San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500">
                <a:solidFill>
                  <a:srgbClr val="737373"/>
                </a:solidFill>
                <a:latin typeface="DM Sans"/>
                <a:ea typeface="DM Sans"/>
                <a:cs typeface="DM Sans"/>
                <a:sym typeface="DM Sans"/>
              </a:rPr>
              <a:t>(CIS)</a:t>
            </a:r>
            <a:endParaRPr b="1" sz="12500">
              <a:solidFill>
                <a:srgbClr val="737373"/>
              </a:solidFill>
              <a:latin typeface="DM Sans"/>
              <a:ea typeface="DM Sans"/>
              <a:cs typeface="DM Sans"/>
              <a:sym typeface="DM Sans"/>
            </a:endParaRPr>
          </a:p>
        </p:txBody>
      </p:sp>
      <p:sp>
        <p:nvSpPr>
          <p:cNvPr id="417" name="Google Shape;417;p33"/>
          <p:cNvSpPr txBox="1"/>
          <p:nvPr/>
        </p:nvSpPr>
        <p:spPr>
          <a:xfrm>
            <a:off x="17259300" y="9210675"/>
            <a:ext cx="152400" cy="2000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33</a:t>
            </a:r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21" name="Shape 4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2" name="Google Shape;422;p34"/>
          <p:cNvGrpSpPr/>
          <p:nvPr/>
        </p:nvGrpSpPr>
        <p:grpSpPr>
          <a:xfrm>
            <a:off x="1028700" y="884039"/>
            <a:ext cx="16230600" cy="8374261"/>
            <a:chOff x="0" y="-38100"/>
            <a:chExt cx="4274726" cy="2205567"/>
          </a:xfrm>
        </p:grpSpPr>
        <p:sp>
          <p:nvSpPr>
            <p:cNvPr id="423" name="Google Shape;423;p34"/>
            <p:cNvSpPr/>
            <p:nvPr/>
          </p:nvSpPr>
          <p:spPr>
            <a:xfrm>
              <a:off x="0" y="0"/>
              <a:ext cx="4274726" cy="2167467"/>
            </a:xfrm>
            <a:custGeom>
              <a:rect b="b" l="l" r="r" t="t"/>
              <a:pathLst>
                <a:path extrusionOk="0" h="2167467" w="4274726">
                  <a:moveTo>
                    <a:pt x="22896" y="0"/>
                  </a:moveTo>
                  <a:lnTo>
                    <a:pt x="4251830" y="0"/>
                  </a:lnTo>
                  <a:cubicBezTo>
                    <a:pt x="4264475" y="0"/>
                    <a:pt x="4274726" y="10251"/>
                    <a:pt x="4274726" y="22896"/>
                  </a:cubicBezTo>
                  <a:lnTo>
                    <a:pt x="4274726" y="2144571"/>
                  </a:lnTo>
                  <a:cubicBezTo>
                    <a:pt x="4274726" y="2150643"/>
                    <a:pt x="4272314" y="2156467"/>
                    <a:pt x="4268020" y="2160761"/>
                  </a:cubicBezTo>
                  <a:cubicBezTo>
                    <a:pt x="4263726" y="2165054"/>
                    <a:pt x="4257903" y="2167467"/>
                    <a:pt x="4251830" y="2167467"/>
                  </a:cubicBezTo>
                  <a:lnTo>
                    <a:pt x="22896" y="2167467"/>
                  </a:lnTo>
                  <a:cubicBezTo>
                    <a:pt x="16823" y="2167467"/>
                    <a:pt x="11000" y="2165054"/>
                    <a:pt x="6706" y="2160761"/>
                  </a:cubicBezTo>
                  <a:cubicBezTo>
                    <a:pt x="2412" y="2156467"/>
                    <a:pt x="0" y="2150643"/>
                    <a:pt x="0" y="2144571"/>
                  </a:cubicBezTo>
                  <a:lnTo>
                    <a:pt x="0" y="22896"/>
                  </a:lnTo>
                  <a:cubicBezTo>
                    <a:pt x="0" y="16823"/>
                    <a:pt x="2412" y="11000"/>
                    <a:pt x="6706" y="6706"/>
                  </a:cubicBezTo>
                  <a:cubicBezTo>
                    <a:pt x="11000" y="2412"/>
                    <a:pt x="16823" y="0"/>
                    <a:pt x="22896" y="0"/>
                  </a:cubicBezTo>
                  <a:close/>
                </a:path>
              </a:pathLst>
            </a:custGeom>
            <a:solidFill>
              <a:srgbClr val="73737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24" name="Google Shape;424;p34"/>
            <p:cNvSpPr txBox="1"/>
            <p:nvPr/>
          </p:nvSpPr>
          <p:spPr>
            <a:xfrm>
              <a:off x="0" y="-38100"/>
              <a:ext cx="4274726" cy="220556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25" name="Google Shape;425;p34"/>
          <p:cNvSpPr/>
          <p:nvPr/>
        </p:nvSpPr>
        <p:spPr>
          <a:xfrm>
            <a:off x="1981200" y="-94024"/>
            <a:ext cx="4102978" cy="2245448"/>
          </a:xfrm>
          <a:custGeom>
            <a:rect b="b" l="l" r="r" t="t"/>
            <a:pathLst>
              <a:path extrusionOk="0" h="2245448" w="4102978">
                <a:moveTo>
                  <a:pt x="0" y="0"/>
                </a:moveTo>
                <a:lnTo>
                  <a:pt x="4102978" y="0"/>
                </a:lnTo>
                <a:lnTo>
                  <a:pt x="4102978" y="2245448"/>
                </a:lnTo>
                <a:lnTo>
                  <a:pt x="0" y="22454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426" name="Google Shape;426;p34"/>
          <p:cNvSpPr txBox="1"/>
          <p:nvPr/>
        </p:nvSpPr>
        <p:spPr>
          <a:xfrm>
            <a:off x="1028700" y="3641725"/>
            <a:ext cx="16230600" cy="3848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2500" u="none" cap="none" strike="noStrike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BREAKING TEAMS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2500" u="none" cap="none" strike="noStrike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JSDC 202</a:t>
            </a:r>
            <a:r>
              <a:rPr b="1" lang="en-US" sz="12500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6</a:t>
            </a:r>
            <a:endParaRPr/>
          </a:p>
        </p:txBody>
      </p:sp>
      <p:sp>
        <p:nvSpPr>
          <p:cNvPr id="427" name="Google Shape;427;p34"/>
          <p:cNvSpPr/>
          <p:nvPr/>
        </p:nvSpPr>
        <p:spPr>
          <a:xfrm>
            <a:off x="1981200" y="6267450"/>
            <a:ext cx="2880360" cy="4114800"/>
          </a:xfrm>
          <a:custGeom>
            <a:rect b="b" l="l" r="r" t="t"/>
            <a:pathLst>
              <a:path extrusionOk="0" h="4114800" w="2880360">
                <a:moveTo>
                  <a:pt x="0" y="0"/>
                </a:moveTo>
                <a:lnTo>
                  <a:pt x="2880360" y="0"/>
                </a:lnTo>
                <a:lnTo>
                  <a:pt x="2880360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428" name="Google Shape;428;p34"/>
          <p:cNvSpPr/>
          <p:nvPr/>
        </p:nvSpPr>
        <p:spPr>
          <a:xfrm rot="10800000">
            <a:off x="5623560" y="7673106"/>
            <a:ext cx="3422956" cy="2613894"/>
          </a:xfrm>
          <a:custGeom>
            <a:rect b="b" l="l" r="r" t="t"/>
            <a:pathLst>
              <a:path extrusionOk="0" h="2613894" w="3422956">
                <a:moveTo>
                  <a:pt x="0" y="0"/>
                </a:moveTo>
                <a:lnTo>
                  <a:pt x="3422956" y="0"/>
                </a:lnTo>
                <a:lnTo>
                  <a:pt x="3422956" y="2613894"/>
                </a:lnTo>
                <a:lnTo>
                  <a:pt x="0" y="261389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429" name="Google Shape;429;p34"/>
          <p:cNvSpPr txBox="1"/>
          <p:nvPr/>
        </p:nvSpPr>
        <p:spPr>
          <a:xfrm>
            <a:off x="17259300" y="9210675"/>
            <a:ext cx="152400" cy="2000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34</a:t>
            </a:r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33" name="Shape 4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4" name="Google Shape;434;p53"/>
          <p:cNvGrpSpPr/>
          <p:nvPr/>
        </p:nvGrpSpPr>
        <p:grpSpPr>
          <a:xfrm>
            <a:off x="1028700" y="884039"/>
            <a:ext cx="16230600" cy="8374261"/>
            <a:chOff x="0" y="-38100"/>
            <a:chExt cx="4274726" cy="2205567"/>
          </a:xfrm>
        </p:grpSpPr>
        <p:sp>
          <p:nvSpPr>
            <p:cNvPr id="435" name="Google Shape;435;p53"/>
            <p:cNvSpPr/>
            <p:nvPr/>
          </p:nvSpPr>
          <p:spPr>
            <a:xfrm>
              <a:off x="0" y="0"/>
              <a:ext cx="4274726" cy="2167467"/>
            </a:xfrm>
            <a:custGeom>
              <a:rect b="b" l="l" r="r" t="t"/>
              <a:pathLst>
                <a:path extrusionOk="0" h="2167467" w="4274726">
                  <a:moveTo>
                    <a:pt x="22896" y="0"/>
                  </a:moveTo>
                  <a:lnTo>
                    <a:pt x="4251830" y="0"/>
                  </a:lnTo>
                  <a:cubicBezTo>
                    <a:pt x="4264475" y="0"/>
                    <a:pt x="4274726" y="10251"/>
                    <a:pt x="4274726" y="22896"/>
                  </a:cubicBezTo>
                  <a:lnTo>
                    <a:pt x="4274726" y="2144571"/>
                  </a:lnTo>
                  <a:cubicBezTo>
                    <a:pt x="4274726" y="2150643"/>
                    <a:pt x="4272314" y="2156467"/>
                    <a:pt x="4268020" y="2160761"/>
                  </a:cubicBezTo>
                  <a:cubicBezTo>
                    <a:pt x="4263726" y="2165054"/>
                    <a:pt x="4257903" y="2167467"/>
                    <a:pt x="4251830" y="2167467"/>
                  </a:cubicBezTo>
                  <a:lnTo>
                    <a:pt x="22896" y="2167467"/>
                  </a:lnTo>
                  <a:cubicBezTo>
                    <a:pt x="16823" y="2167467"/>
                    <a:pt x="11000" y="2165054"/>
                    <a:pt x="6706" y="2160761"/>
                  </a:cubicBezTo>
                  <a:cubicBezTo>
                    <a:pt x="2412" y="2156467"/>
                    <a:pt x="0" y="2150643"/>
                    <a:pt x="0" y="2144571"/>
                  </a:cubicBezTo>
                  <a:lnTo>
                    <a:pt x="0" y="22896"/>
                  </a:lnTo>
                  <a:cubicBezTo>
                    <a:pt x="0" y="16823"/>
                    <a:pt x="2412" y="11000"/>
                    <a:pt x="6706" y="6706"/>
                  </a:cubicBezTo>
                  <a:cubicBezTo>
                    <a:pt x="11000" y="2412"/>
                    <a:pt x="16823" y="0"/>
                    <a:pt x="22896" y="0"/>
                  </a:cubicBezTo>
                  <a:close/>
                </a:path>
              </a:pathLst>
            </a:custGeom>
            <a:solidFill>
              <a:srgbClr val="5271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36" name="Google Shape;436;p53"/>
            <p:cNvSpPr txBox="1"/>
            <p:nvPr/>
          </p:nvSpPr>
          <p:spPr>
            <a:xfrm>
              <a:off x="0" y="-38100"/>
              <a:ext cx="4274726" cy="220556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37" name="Google Shape;437;p53"/>
          <p:cNvSpPr/>
          <p:nvPr/>
        </p:nvSpPr>
        <p:spPr>
          <a:xfrm>
            <a:off x="5893678" y="8135576"/>
            <a:ext cx="4102978" cy="2245448"/>
          </a:xfrm>
          <a:custGeom>
            <a:rect b="b" l="l" r="r" t="t"/>
            <a:pathLst>
              <a:path extrusionOk="0" h="2245448" w="4102978">
                <a:moveTo>
                  <a:pt x="0" y="0"/>
                </a:moveTo>
                <a:lnTo>
                  <a:pt x="4102978" y="0"/>
                </a:lnTo>
                <a:lnTo>
                  <a:pt x="4102978" y="2245448"/>
                </a:lnTo>
                <a:lnTo>
                  <a:pt x="0" y="22454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438" name="Google Shape;438;p53"/>
          <p:cNvSpPr/>
          <p:nvPr/>
        </p:nvSpPr>
        <p:spPr>
          <a:xfrm>
            <a:off x="1028700" y="8135576"/>
            <a:ext cx="4102978" cy="3133183"/>
          </a:xfrm>
          <a:custGeom>
            <a:rect b="b" l="l" r="r" t="t"/>
            <a:pathLst>
              <a:path extrusionOk="0" h="3133183" w="4102978">
                <a:moveTo>
                  <a:pt x="0" y="0"/>
                </a:moveTo>
                <a:lnTo>
                  <a:pt x="4102978" y="0"/>
                </a:lnTo>
                <a:lnTo>
                  <a:pt x="4102978" y="3133183"/>
                </a:lnTo>
                <a:lnTo>
                  <a:pt x="0" y="313318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439" name="Google Shape;439;p53"/>
          <p:cNvSpPr/>
          <p:nvPr/>
        </p:nvSpPr>
        <p:spPr>
          <a:xfrm flipH="1" rot="-5400000">
            <a:off x="13601700" y="1988707"/>
            <a:ext cx="7315200" cy="2513769"/>
          </a:xfrm>
          <a:custGeom>
            <a:rect b="b" l="l" r="r" t="t"/>
            <a:pathLst>
              <a:path extrusionOk="0" h="2513769" w="7315200">
                <a:moveTo>
                  <a:pt x="7315200" y="0"/>
                </a:moveTo>
                <a:lnTo>
                  <a:pt x="0" y="0"/>
                </a:lnTo>
                <a:lnTo>
                  <a:pt x="0" y="2513768"/>
                </a:lnTo>
                <a:lnTo>
                  <a:pt x="7315200" y="2513768"/>
                </a:lnTo>
                <a:lnTo>
                  <a:pt x="731520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grpSp>
        <p:nvGrpSpPr>
          <p:cNvPr id="440" name="Google Shape;440;p53"/>
          <p:cNvGrpSpPr/>
          <p:nvPr/>
        </p:nvGrpSpPr>
        <p:grpSpPr>
          <a:xfrm>
            <a:off x="1028700" y="3800317"/>
            <a:ext cx="16230600" cy="2844156"/>
            <a:chOff x="0" y="95250"/>
            <a:chExt cx="21640800" cy="3792207"/>
          </a:xfrm>
        </p:grpSpPr>
        <p:sp>
          <p:nvSpPr>
            <p:cNvPr id="441" name="Google Shape;441;p53"/>
            <p:cNvSpPr txBox="1"/>
            <p:nvPr/>
          </p:nvSpPr>
          <p:spPr>
            <a:xfrm>
              <a:off x="0" y="95250"/>
              <a:ext cx="21640800" cy="2052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10001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9999" u="none" cap="none" strike="noStrike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BREAKING </a:t>
              </a:r>
              <a:r>
                <a:rPr b="1" lang="en-US" sz="9999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8</a:t>
              </a:r>
              <a:r>
                <a:rPr b="1" i="0" lang="en-US" sz="9999" u="none" cap="none" strike="noStrike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TH</a:t>
              </a:r>
              <a:endParaRPr/>
            </a:p>
          </p:txBody>
        </p:sp>
        <p:sp>
          <p:nvSpPr>
            <p:cNvPr id="442" name="Google Shape;442;p53"/>
            <p:cNvSpPr txBox="1"/>
            <p:nvPr/>
          </p:nvSpPr>
          <p:spPr>
            <a:xfrm>
              <a:off x="6893031" y="2163657"/>
              <a:ext cx="7854600" cy="1723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3500" u="none" cap="none" strike="noStrike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 3 wins</a:t>
              </a:r>
              <a:endParaRPr/>
            </a:p>
            <a:p>
              <a:pPr indent="0" lvl="0" marL="0" marR="0" rtl="0" algn="ctr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3500" u="none" cap="none" strike="noStrike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ATSS: 244.2</a:t>
              </a:r>
              <a:r>
                <a:rPr lang="en-US" sz="3500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3</a:t>
              </a:r>
              <a:endParaRPr/>
            </a:p>
          </p:txBody>
        </p:sp>
      </p:grpSp>
      <p:sp>
        <p:nvSpPr>
          <p:cNvPr id="443" name="Google Shape;443;p53"/>
          <p:cNvSpPr txBox="1"/>
          <p:nvPr/>
        </p:nvSpPr>
        <p:spPr>
          <a:xfrm>
            <a:off x="17259300" y="9210675"/>
            <a:ext cx="152400" cy="2000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53</a:t>
            </a:r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737373"/>
        </a:solidFill>
      </p:bgPr>
    </p:bg>
    <p:spTree>
      <p:nvGrpSpPr>
        <p:cNvPr id="447" name="Shape 4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8" name="Google Shape;448;p54"/>
          <p:cNvGrpSpPr/>
          <p:nvPr/>
        </p:nvGrpSpPr>
        <p:grpSpPr>
          <a:xfrm>
            <a:off x="1028700" y="884039"/>
            <a:ext cx="16230600" cy="8374261"/>
            <a:chOff x="0" y="-38100"/>
            <a:chExt cx="4274726" cy="2205567"/>
          </a:xfrm>
        </p:grpSpPr>
        <p:sp>
          <p:nvSpPr>
            <p:cNvPr id="449" name="Google Shape;449;p54"/>
            <p:cNvSpPr/>
            <p:nvPr/>
          </p:nvSpPr>
          <p:spPr>
            <a:xfrm>
              <a:off x="0" y="0"/>
              <a:ext cx="4274726" cy="2167467"/>
            </a:xfrm>
            <a:custGeom>
              <a:rect b="b" l="l" r="r" t="t"/>
              <a:pathLst>
                <a:path extrusionOk="0" h="2167467" w="4274726">
                  <a:moveTo>
                    <a:pt x="22896" y="0"/>
                  </a:moveTo>
                  <a:lnTo>
                    <a:pt x="4251830" y="0"/>
                  </a:lnTo>
                  <a:cubicBezTo>
                    <a:pt x="4264475" y="0"/>
                    <a:pt x="4274726" y="10251"/>
                    <a:pt x="4274726" y="22896"/>
                  </a:cubicBezTo>
                  <a:lnTo>
                    <a:pt x="4274726" y="2144571"/>
                  </a:lnTo>
                  <a:cubicBezTo>
                    <a:pt x="4274726" y="2150643"/>
                    <a:pt x="4272314" y="2156467"/>
                    <a:pt x="4268020" y="2160761"/>
                  </a:cubicBezTo>
                  <a:cubicBezTo>
                    <a:pt x="4263726" y="2165054"/>
                    <a:pt x="4257903" y="2167467"/>
                    <a:pt x="4251830" y="2167467"/>
                  </a:cubicBezTo>
                  <a:lnTo>
                    <a:pt x="22896" y="2167467"/>
                  </a:lnTo>
                  <a:cubicBezTo>
                    <a:pt x="16823" y="2167467"/>
                    <a:pt x="11000" y="2165054"/>
                    <a:pt x="6706" y="2160761"/>
                  </a:cubicBezTo>
                  <a:cubicBezTo>
                    <a:pt x="2412" y="2156467"/>
                    <a:pt x="0" y="2150643"/>
                    <a:pt x="0" y="2144571"/>
                  </a:cubicBezTo>
                  <a:lnTo>
                    <a:pt x="0" y="22896"/>
                  </a:lnTo>
                  <a:cubicBezTo>
                    <a:pt x="0" y="16823"/>
                    <a:pt x="2412" y="11000"/>
                    <a:pt x="6706" y="6706"/>
                  </a:cubicBezTo>
                  <a:cubicBezTo>
                    <a:pt x="11000" y="2412"/>
                    <a:pt x="16823" y="0"/>
                    <a:pt x="2289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50" name="Google Shape;450;p54"/>
            <p:cNvSpPr txBox="1"/>
            <p:nvPr/>
          </p:nvSpPr>
          <p:spPr>
            <a:xfrm>
              <a:off x="0" y="-38100"/>
              <a:ext cx="4274726" cy="220556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51" name="Google Shape;451;p54"/>
          <p:cNvSpPr/>
          <p:nvPr/>
        </p:nvSpPr>
        <p:spPr>
          <a:xfrm>
            <a:off x="1981200" y="-94024"/>
            <a:ext cx="4102978" cy="2245448"/>
          </a:xfrm>
          <a:custGeom>
            <a:rect b="b" l="l" r="r" t="t"/>
            <a:pathLst>
              <a:path extrusionOk="0" h="2245448" w="4102978">
                <a:moveTo>
                  <a:pt x="0" y="0"/>
                </a:moveTo>
                <a:lnTo>
                  <a:pt x="4102978" y="0"/>
                </a:lnTo>
                <a:lnTo>
                  <a:pt x="4102978" y="2245448"/>
                </a:lnTo>
                <a:lnTo>
                  <a:pt x="0" y="22454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452" name="Google Shape;452;p54"/>
          <p:cNvSpPr/>
          <p:nvPr/>
        </p:nvSpPr>
        <p:spPr>
          <a:xfrm>
            <a:off x="1981200" y="6267450"/>
            <a:ext cx="2880360" cy="4114800"/>
          </a:xfrm>
          <a:custGeom>
            <a:rect b="b" l="l" r="r" t="t"/>
            <a:pathLst>
              <a:path extrusionOk="0" h="4114800" w="2880360">
                <a:moveTo>
                  <a:pt x="0" y="0"/>
                </a:moveTo>
                <a:lnTo>
                  <a:pt x="2880360" y="0"/>
                </a:lnTo>
                <a:lnTo>
                  <a:pt x="2880360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453" name="Google Shape;453;p54"/>
          <p:cNvSpPr/>
          <p:nvPr/>
        </p:nvSpPr>
        <p:spPr>
          <a:xfrm rot="10800000">
            <a:off x="5623560" y="7673106"/>
            <a:ext cx="3422956" cy="2613894"/>
          </a:xfrm>
          <a:custGeom>
            <a:rect b="b" l="l" r="r" t="t"/>
            <a:pathLst>
              <a:path extrusionOk="0" h="2613894" w="3422956">
                <a:moveTo>
                  <a:pt x="0" y="0"/>
                </a:moveTo>
                <a:lnTo>
                  <a:pt x="3422956" y="0"/>
                </a:lnTo>
                <a:lnTo>
                  <a:pt x="3422956" y="2613894"/>
                </a:lnTo>
                <a:lnTo>
                  <a:pt x="0" y="261389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454" name="Google Shape;454;p54"/>
          <p:cNvSpPr txBox="1"/>
          <p:nvPr/>
        </p:nvSpPr>
        <p:spPr>
          <a:xfrm>
            <a:off x="2339510" y="4432300"/>
            <a:ext cx="13608900" cy="1924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500">
                <a:solidFill>
                  <a:srgbClr val="737373"/>
                </a:solidFill>
                <a:latin typeface="DM Sans"/>
                <a:ea typeface="DM Sans"/>
                <a:cs typeface="DM Sans"/>
                <a:sym typeface="DM Sans"/>
              </a:rPr>
              <a:t>PLKCKY</a:t>
            </a:r>
            <a:endParaRPr/>
          </a:p>
        </p:txBody>
      </p:sp>
      <p:sp>
        <p:nvSpPr>
          <p:cNvPr id="455" name="Google Shape;455;p54"/>
          <p:cNvSpPr txBox="1"/>
          <p:nvPr/>
        </p:nvSpPr>
        <p:spPr>
          <a:xfrm>
            <a:off x="17259300" y="9210675"/>
            <a:ext cx="152400" cy="2000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54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0" name="Google Shape;120;g3c557dbc9b9_0_0"/>
          <p:cNvGrpSpPr/>
          <p:nvPr/>
        </p:nvGrpSpPr>
        <p:grpSpPr>
          <a:xfrm>
            <a:off x="1028700" y="884038"/>
            <a:ext cx="16230707" cy="8374443"/>
            <a:chOff x="0" y="-38100"/>
            <a:chExt cx="4274726" cy="2205600"/>
          </a:xfrm>
        </p:grpSpPr>
        <p:sp>
          <p:nvSpPr>
            <p:cNvPr id="121" name="Google Shape;121;g3c557dbc9b9_0_0"/>
            <p:cNvSpPr/>
            <p:nvPr/>
          </p:nvSpPr>
          <p:spPr>
            <a:xfrm>
              <a:off x="0" y="0"/>
              <a:ext cx="4274726" cy="2167467"/>
            </a:xfrm>
            <a:custGeom>
              <a:rect b="b" l="l" r="r" t="t"/>
              <a:pathLst>
                <a:path extrusionOk="0" h="2167467" w="4274726">
                  <a:moveTo>
                    <a:pt x="22896" y="0"/>
                  </a:moveTo>
                  <a:lnTo>
                    <a:pt x="4251830" y="0"/>
                  </a:lnTo>
                  <a:cubicBezTo>
                    <a:pt x="4264475" y="0"/>
                    <a:pt x="4274726" y="10251"/>
                    <a:pt x="4274726" y="22896"/>
                  </a:cubicBezTo>
                  <a:lnTo>
                    <a:pt x="4274726" y="2144571"/>
                  </a:lnTo>
                  <a:cubicBezTo>
                    <a:pt x="4274726" y="2150643"/>
                    <a:pt x="4272314" y="2156467"/>
                    <a:pt x="4268020" y="2160761"/>
                  </a:cubicBezTo>
                  <a:cubicBezTo>
                    <a:pt x="4263726" y="2165054"/>
                    <a:pt x="4257903" y="2167467"/>
                    <a:pt x="4251830" y="2167467"/>
                  </a:cubicBezTo>
                  <a:lnTo>
                    <a:pt x="22896" y="2167467"/>
                  </a:lnTo>
                  <a:cubicBezTo>
                    <a:pt x="16823" y="2167467"/>
                    <a:pt x="11000" y="2165054"/>
                    <a:pt x="6706" y="2160761"/>
                  </a:cubicBezTo>
                  <a:cubicBezTo>
                    <a:pt x="2412" y="2156467"/>
                    <a:pt x="0" y="2150643"/>
                    <a:pt x="0" y="2144571"/>
                  </a:cubicBezTo>
                  <a:lnTo>
                    <a:pt x="0" y="22896"/>
                  </a:lnTo>
                  <a:cubicBezTo>
                    <a:pt x="0" y="16823"/>
                    <a:pt x="2412" y="11000"/>
                    <a:pt x="6706" y="6706"/>
                  </a:cubicBezTo>
                  <a:cubicBezTo>
                    <a:pt x="11000" y="2412"/>
                    <a:pt x="16823" y="0"/>
                    <a:pt x="22896" y="0"/>
                  </a:cubicBezTo>
                  <a:close/>
                </a:path>
              </a:pathLst>
            </a:custGeom>
            <a:solidFill>
              <a:srgbClr val="73737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2" name="Google Shape;122;g3c557dbc9b9_0_0"/>
            <p:cNvSpPr txBox="1"/>
            <p:nvPr/>
          </p:nvSpPr>
          <p:spPr>
            <a:xfrm>
              <a:off x="0" y="-38100"/>
              <a:ext cx="4274700" cy="2205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23" name="Google Shape;123;g3c557dbc9b9_0_0"/>
          <p:cNvSpPr/>
          <p:nvPr/>
        </p:nvSpPr>
        <p:spPr>
          <a:xfrm>
            <a:off x="1981200" y="-94024"/>
            <a:ext cx="4102978" cy="2245448"/>
          </a:xfrm>
          <a:custGeom>
            <a:rect b="b" l="l" r="r" t="t"/>
            <a:pathLst>
              <a:path extrusionOk="0" h="2245448" w="4102978">
                <a:moveTo>
                  <a:pt x="0" y="0"/>
                </a:moveTo>
                <a:lnTo>
                  <a:pt x="4102978" y="0"/>
                </a:lnTo>
                <a:lnTo>
                  <a:pt x="4102978" y="2245448"/>
                </a:lnTo>
                <a:lnTo>
                  <a:pt x="0" y="22454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24" name="Google Shape;124;g3c557dbc9b9_0_0"/>
          <p:cNvSpPr txBox="1"/>
          <p:nvPr/>
        </p:nvSpPr>
        <p:spPr>
          <a:xfrm>
            <a:off x="2111300" y="3162663"/>
            <a:ext cx="14065500" cy="3786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300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Best Speaker from Debut School</a:t>
            </a:r>
            <a:endParaRPr sz="1200"/>
          </a:p>
        </p:txBody>
      </p:sp>
      <p:sp>
        <p:nvSpPr>
          <p:cNvPr id="125" name="Google Shape;125;g3c557dbc9b9_0_0"/>
          <p:cNvSpPr/>
          <p:nvPr/>
        </p:nvSpPr>
        <p:spPr>
          <a:xfrm>
            <a:off x="1981200" y="6267450"/>
            <a:ext cx="2880360" cy="4114800"/>
          </a:xfrm>
          <a:custGeom>
            <a:rect b="b" l="l" r="r" t="t"/>
            <a:pathLst>
              <a:path extrusionOk="0" h="4114800" w="2880360">
                <a:moveTo>
                  <a:pt x="0" y="0"/>
                </a:moveTo>
                <a:lnTo>
                  <a:pt x="2880360" y="0"/>
                </a:lnTo>
                <a:lnTo>
                  <a:pt x="2880360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26" name="Google Shape;126;g3c557dbc9b9_0_0"/>
          <p:cNvSpPr/>
          <p:nvPr/>
        </p:nvSpPr>
        <p:spPr>
          <a:xfrm rot="10800000">
            <a:off x="5623560" y="7673106"/>
            <a:ext cx="3422956" cy="2613894"/>
          </a:xfrm>
          <a:custGeom>
            <a:rect b="b" l="l" r="r" t="t"/>
            <a:pathLst>
              <a:path extrusionOk="0" h="2613894" w="3422956">
                <a:moveTo>
                  <a:pt x="0" y="0"/>
                </a:moveTo>
                <a:lnTo>
                  <a:pt x="3422956" y="0"/>
                </a:lnTo>
                <a:lnTo>
                  <a:pt x="3422956" y="2613894"/>
                </a:lnTo>
                <a:lnTo>
                  <a:pt x="0" y="261389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27" name="Google Shape;127;g3c557dbc9b9_0_0"/>
          <p:cNvSpPr txBox="1"/>
          <p:nvPr/>
        </p:nvSpPr>
        <p:spPr>
          <a:xfrm>
            <a:off x="17259300" y="9210675"/>
            <a:ext cx="1524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59" name="Shape 4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0" name="Google Shape;460;p51"/>
          <p:cNvGrpSpPr/>
          <p:nvPr/>
        </p:nvGrpSpPr>
        <p:grpSpPr>
          <a:xfrm>
            <a:off x="1028700" y="884039"/>
            <a:ext cx="16230600" cy="8374261"/>
            <a:chOff x="0" y="-38100"/>
            <a:chExt cx="4274726" cy="2205567"/>
          </a:xfrm>
        </p:grpSpPr>
        <p:sp>
          <p:nvSpPr>
            <p:cNvPr id="461" name="Google Shape;461;p51"/>
            <p:cNvSpPr/>
            <p:nvPr/>
          </p:nvSpPr>
          <p:spPr>
            <a:xfrm>
              <a:off x="0" y="0"/>
              <a:ext cx="4274726" cy="2167467"/>
            </a:xfrm>
            <a:custGeom>
              <a:rect b="b" l="l" r="r" t="t"/>
              <a:pathLst>
                <a:path extrusionOk="0" h="2167467" w="4274726">
                  <a:moveTo>
                    <a:pt x="22896" y="0"/>
                  </a:moveTo>
                  <a:lnTo>
                    <a:pt x="4251830" y="0"/>
                  </a:lnTo>
                  <a:cubicBezTo>
                    <a:pt x="4264475" y="0"/>
                    <a:pt x="4274726" y="10251"/>
                    <a:pt x="4274726" y="22896"/>
                  </a:cubicBezTo>
                  <a:lnTo>
                    <a:pt x="4274726" y="2144571"/>
                  </a:lnTo>
                  <a:cubicBezTo>
                    <a:pt x="4274726" y="2150643"/>
                    <a:pt x="4272314" y="2156467"/>
                    <a:pt x="4268020" y="2160761"/>
                  </a:cubicBezTo>
                  <a:cubicBezTo>
                    <a:pt x="4263726" y="2165054"/>
                    <a:pt x="4257903" y="2167467"/>
                    <a:pt x="4251830" y="2167467"/>
                  </a:cubicBezTo>
                  <a:lnTo>
                    <a:pt x="22896" y="2167467"/>
                  </a:lnTo>
                  <a:cubicBezTo>
                    <a:pt x="16823" y="2167467"/>
                    <a:pt x="11000" y="2165054"/>
                    <a:pt x="6706" y="2160761"/>
                  </a:cubicBezTo>
                  <a:cubicBezTo>
                    <a:pt x="2412" y="2156467"/>
                    <a:pt x="0" y="2150643"/>
                    <a:pt x="0" y="2144571"/>
                  </a:cubicBezTo>
                  <a:lnTo>
                    <a:pt x="0" y="22896"/>
                  </a:lnTo>
                  <a:cubicBezTo>
                    <a:pt x="0" y="16823"/>
                    <a:pt x="2412" y="11000"/>
                    <a:pt x="6706" y="6706"/>
                  </a:cubicBezTo>
                  <a:cubicBezTo>
                    <a:pt x="11000" y="2412"/>
                    <a:pt x="16823" y="0"/>
                    <a:pt x="22896" y="0"/>
                  </a:cubicBezTo>
                  <a:close/>
                </a:path>
              </a:pathLst>
            </a:custGeom>
            <a:solidFill>
              <a:srgbClr val="5271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62" name="Google Shape;462;p51"/>
            <p:cNvSpPr txBox="1"/>
            <p:nvPr/>
          </p:nvSpPr>
          <p:spPr>
            <a:xfrm>
              <a:off x="0" y="-38100"/>
              <a:ext cx="4274726" cy="220556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63" name="Google Shape;463;p51"/>
          <p:cNvSpPr/>
          <p:nvPr/>
        </p:nvSpPr>
        <p:spPr>
          <a:xfrm>
            <a:off x="5893678" y="8135576"/>
            <a:ext cx="4102978" cy="2245448"/>
          </a:xfrm>
          <a:custGeom>
            <a:rect b="b" l="l" r="r" t="t"/>
            <a:pathLst>
              <a:path extrusionOk="0" h="2245448" w="4102978">
                <a:moveTo>
                  <a:pt x="0" y="0"/>
                </a:moveTo>
                <a:lnTo>
                  <a:pt x="4102978" y="0"/>
                </a:lnTo>
                <a:lnTo>
                  <a:pt x="4102978" y="2245448"/>
                </a:lnTo>
                <a:lnTo>
                  <a:pt x="0" y="22454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464" name="Google Shape;464;p51"/>
          <p:cNvSpPr/>
          <p:nvPr/>
        </p:nvSpPr>
        <p:spPr>
          <a:xfrm>
            <a:off x="1028700" y="8135576"/>
            <a:ext cx="4102978" cy="3133183"/>
          </a:xfrm>
          <a:custGeom>
            <a:rect b="b" l="l" r="r" t="t"/>
            <a:pathLst>
              <a:path extrusionOk="0" h="3133183" w="4102978">
                <a:moveTo>
                  <a:pt x="0" y="0"/>
                </a:moveTo>
                <a:lnTo>
                  <a:pt x="4102978" y="0"/>
                </a:lnTo>
                <a:lnTo>
                  <a:pt x="4102978" y="3133183"/>
                </a:lnTo>
                <a:lnTo>
                  <a:pt x="0" y="313318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465" name="Google Shape;465;p51"/>
          <p:cNvSpPr/>
          <p:nvPr/>
        </p:nvSpPr>
        <p:spPr>
          <a:xfrm flipH="1" rot="-5400000">
            <a:off x="13601700" y="1988707"/>
            <a:ext cx="7315200" cy="2513769"/>
          </a:xfrm>
          <a:custGeom>
            <a:rect b="b" l="l" r="r" t="t"/>
            <a:pathLst>
              <a:path extrusionOk="0" h="2513769" w="7315200">
                <a:moveTo>
                  <a:pt x="7315200" y="0"/>
                </a:moveTo>
                <a:lnTo>
                  <a:pt x="0" y="0"/>
                </a:lnTo>
                <a:lnTo>
                  <a:pt x="0" y="2513768"/>
                </a:lnTo>
                <a:lnTo>
                  <a:pt x="7315200" y="2513768"/>
                </a:lnTo>
                <a:lnTo>
                  <a:pt x="731520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grpSp>
        <p:nvGrpSpPr>
          <p:cNvPr id="466" name="Google Shape;466;p51"/>
          <p:cNvGrpSpPr/>
          <p:nvPr/>
        </p:nvGrpSpPr>
        <p:grpSpPr>
          <a:xfrm>
            <a:off x="1028700" y="3800317"/>
            <a:ext cx="16230600" cy="2844156"/>
            <a:chOff x="0" y="95250"/>
            <a:chExt cx="21640800" cy="3792207"/>
          </a:xfrm>
        </p:grpSpPr>
        <p:sp>
          <p:nvSpPr>
            <p:cNvPr id="467" name="Google Shape;467;p51"/>
            <p:cNvSpPr txBox="1"/>
            <p:nvPr/>
          </p:nvSpPr>
          <p:spPr>
            <a:xfrm>
              <a:off x="0" y="95250"/>
              <a:ext cx="21640800" cy="2052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10001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9999" u="none" cap="none" strike="noStrike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BREAKING </a:t>
              </a:r>
              <a:r>
                <a:rPr b="1" lang="en-US" sz="9999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7</a:t>
              </a:r>
              <a:r>
                <a:rPr b="1" i="0" lang="en-US" sz="9999" u="none" cap="none" strike="noStrike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TH</a:t>
              </a:r>
              <a:endParaRPr/>
            </a:p>
          </p:txBody>
        </p:sp>
        <p:sp>
          <p:nvSpPr>
            <p:cNvPr id="468" name="Google Shape;468;p51"/>
            <p:cNvSpPr txBox="1"/>
            <p:nvPr/>
          </p:nvSpPr>
          <p:spPr>
            <a:xfrm>
              <a:off x="6893031" y="2163657"/>
              <a:ext cx="7854600" cy="1723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3500" u="none" cap="none" strike="noStrike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 3 wins</a:t>
              </a:r>
              <a:endParaRPr/>
            </a:p>
            <a:p>
              <a:pPr indent="0" lvl="0" marL="0" marR="0" rtl="0" algn="ctr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3500" u="none" cap="none" strike="noStrike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ATSS: 24</a:t>
              </a:r>
              <a:r>
                <a:rPr lang="en-US" sz="3500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5</a:t>
              </a:r>
              <a:r>
                <a:rPr b="0" i="0" lang="en-US" sz="3500" u="none" cap="none" strike="noStrike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.</a:t>
              </a:r>
              <a:r>
                <a:rPr lang="en-US" sz="3500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75</a:t>
              </a:r>
              <a:endParaRPr/>
            </a:p>
          </p:txBody>
        </p:sp>
      </p:grpSp>
      <p:sp>
        <p:nvSpPr>
          <p:cNvPr id="469" name="Google Shape;469;p51"/>
          <p:cNvSpPr txBox="1"/>
          <p:nvPr/>
        </p:nvSpPr>
        <p:spPr>
          <a:xfrm>
            <a:off x="17259300" y="9210675"/>
            <a:ext cx="152400" cy="2000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51</a:t>
            </a:r>
            <a:endParaRPr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737373"/>
        </a:solidFill>
      </p:bgPr>
    </p:bg>
    <p:spTree>
      <p:nvGrpSpPr>
        <p:cNvPr id="473" name="Shape 4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4" name="Google Shape;474;p52"/>
          <p:cNvGrpSpPr/>
          <p:nvPr/>
        </p:nvGrpSpPr>
        <p:grpSpPr>
          <a:xfrm>
            <a:off x="1028700" y="884039"/>
            <a:ext cx="16230600" cy="8374261"/>
            <a:chOff x="0" y="-38100"/>
            <a:chExt cx="4274726" cy="2205567"/>
          </a:xfrm>
        </p:grpSpPr>
        <p:sp>
          <p:nvSpPr>
            <p:cNvPr id="475" name="Google Shape;475;p52"/>
            <p:cNvSpPr/>
            <p:nvPr/>
          </p:nvSpPr>
          <p:spPr>
            <a:xfrm>
              <a:off x="0" y="0"/>
              <a:ext cx="4274726" cy="2167467"/>
            </a:xfrm>
            <a:custGeom>
              <a:rect b="b" l="l" r="r" t="t"/>
              <a:pathLst>
                <a:path extrusionOk="0" h="2167467" w="4274726">
                  <a:moveTo>
                    <a:pt x="22896" y="0"/>
                  </a:moveTo>
                  <a:lnTo>
                    <a:pt x="4251830" y="0"/>
                  </a:lnTo>
                  <a:cubicBezTo>
                    <a:pt x="4264475" y="0"/>
                    <a:pt x="4274726" y="10251"/>
                    <a:pt x="4274726" y="22896"/>
                  </a:cubicBezTo>
                  <a:lnTo>
                    <a:pt x="4274726" y="2144571"/>
                  </a:lnTo>
                  <a:cubicBezTo>
                    <a:pt x="4274726" y="2150643"/>
                    <a:pt x="4272314" y="2156467"/>
                    <a:pt x="4268020" y="2160761"/>
                  </a:cubicBezTo>
                  <a:cubicBezTo>
                    <a:pt x="4263726" y="2165054"/>
                    <a:pt x="4257903" y="2167467"/>
                    <a:pt x="4251830" y="2167467"/>
                  </a:cubicBezTo>
                  <a:lnTo>
                    <a:pt x="22896" y="2167467"/>
                  </a:lnTo>
                  <a:cubicBezTo>
                    <a:pt x="16823" y="2167467"/>
                    <a:pt x="11000" y="2165054"/>
                    <a:pt x="6706" y="2160761"/>
                  </a:cubicBezTo>
                  <a:cubicBezTo>
                    <a:pt x="2412" y="2156467"/>
                    <a:pt x="0" y="2150643"/>
                    <a:pt x="0" y="2144571"/>
                  </a:cubicBezTo>
                  <a:lnTo>
                    <a:pt x="0" y="22896"/>
                  </a:lnTo>
                  <a:cubicBezTo>
                    <a:pt x="0" y="16823"/>
                    <a:pt x="2412" y="11000"/>
                    <a:pt x="6706" y="6706"/>
                  </a:cubicBezTo>
                  <a:cubicBezTo>
                    <a:pt x="11000" y="2412"/>
                    <a:pt x="16823" y="0"/>
                    <a:pt x="2289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76" name="Google Shape;476;p52"/>
            <p:cNvSpPr txBox="1"/>
            <p:nvPr/>
          </p:nvSpPr>
          <p:spPr>
            <a:xfrm>
              <a:off x="0" y="-38100"/>
              <a:ext cx="4274726" cy="220556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77" name="Google Shape;477;p52"/>
          <p:cNvSpPr/>
          <p:nvPr/>
        </p:nvSpPr>
        <p:spPr>
          <a:xfrm>
            <a:off x="1981200" y="-94024"/>
            <a:ext cx="4102978" cy="2245448"/>
          </a:xfrm>
          <a:custGeom>
            <a:rect b="b" l="l" r="r" t="t"/>
            <a:pathLst>
              <a:path extrusionOk="0" h="2245448" w="4102978">
                <a:moveTo>
                  <a:pt x="0" y="0"/>
                </a:moveTo>
                <a:lnTo>
                  <a:pt x="4102978" y="0"/>
                </a:lnTo>
                <a:lnTo>
                  <a:pt x="4102978" y="2245448"/>
                </a:lnTo>
                <a:lnTo>
                  <a:pt x="0" y="22454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478" name="Google Shape;478;p52"/>
          <p:cNvSpPr/>
          <p:nvPr/>
        </p:nvSpPr>
        <p:spPr>
          <a:xfrm>
            <a:off x="1981200" y="6267450"/>
            <a:ext cx="2880360" cy="4114800"/>
          </a:xfrm>
          <a:custGeom>
            <a:rect b="b" l="l" r="r" t="t"/>
            <a:pathLst>
              <a:path extrusionOk="0" h="4114800" w="2880360">
                <a:moveTo>
                  <a:pt x="0" y="0"/>
                </a:moveTo>
                <a:lnTo>
                  <a:pt x="2880360" y="0"/>
                </a:lnTo>
                <a:lnTo>
                  <a:pt x="2880360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479" name="Google Shape;479;p52"/>
          <p:cNvSpPr/>
          <p:nvPr/>
        </p:nvSpPr>
        <p:spPr>
          <a:xfrm rot="10800000">
            <a:off x="5623560" y="7673106"/>
            <a:ext cx="3422956" cy="2613894"/>
          </a:xfrm>
          <a:custGeom>
            <a:rect b="b" l="l" r="r" t="t"/>
            <a:pathLst>
              <a:path extrusionOk="0" h="2613894" w="3422956">
                <a:moveTo>
                  <a:pt x="0" y="0"/>
                </a:moveTo>
                <a:lnTo>
                  <a:pt x="3422956" y="0"/>
                </a:lnTo>
                <a:lnTo>
                  <a:pt x="3422956" y="2613894"/>
                </a:lnTo>
                <a:lnTo>
                  <a:pt x="0" y="261389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480" name="Google Shape;480;p52"/>
          <p:cNvSpPr txBox="1"/>
          <p:nvPr/>
        </p:nvSpPr>
        <p:spPr>
          <a:xfrm>
            <a:off x="2339510" y="4432300"/>
            <a:ext cx="13608900" cy="1923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500">
                <a:solidFill>
                  <a:srgbClr val="737373"/>
                </a:solidFill>
                <a:latin typeface="DM Sans"/>
                <a:ea typeface="DM Sans"/>
                <a:cs typeface="DM Sans"/>
                <a:sym typeface="DM Sans"/>
              </a:rPr>
              <a:t>SISHK</a:t>
            </a:r>
            <a:endParaRPr/>
          </a:p>
        </p:txBody>
      </p:sp>
      <p:sp>
        <p:nvSpPr>
          <p:cNvPr id="481" name="Google Shape;481;p52"/>
          <p:cNvSpPr txBox="1"/>
          <p:nvPr/>
        </p:nvSpPr>
        <p:spPr>
          <a:xfrm>
            <a:off x="17259300" y="9210675"/>
            <a:ext cx="152400" cy="2000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52</a:t>
            </a:r>
            <a:endParaRPr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85" name="Shape 4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6" name="Google Shape;486;p55"/>
          <p:cNvGrpSpPr/>
          <p:nvPr/>
        </p:nvGrpSpPr>
        <p:grpSpPr>
          <a:xfrm>
            <a:off x="1028700" y="884039"/>
            <a:ext cx="16230600" cy="8374261"/>
            <a:chOff x="0" y="-38100"/>
            <a:chExt cx="4274726" cy="2205567"/>
          </a:xfrm>
        </p:grpSpPr>
        <p:sp>
          <p:nvSpPr>
            <p:cNvPr id="487" name="Google Shape;487;p55"/>
            <p:cNvSpPr/>
            <p:nvPr/>
          </p:nvSpPr>
          <p:spPr>
            <a:xfrm>
              <a:off x="0" y="0"/>
              <a:ext cx="4274726" cy="2167467"/>
            </a:xfrm>
            <a:custGeom>
              <a:rect b="b" l="l" r="r" t="t"/>
              <a:pathLst>
                <a:path extrusionOk="0" h="2167467" w="4274726">
                  <a:moveTo>
                    <a:pt x="22896" y="0"/>
                  </a:moveTo>
                  <a:lnTo>
                    <a:pt x="4251830" y="0"/>
                  </a:lnTo>
                  <a:cubicBezTo>
                    <a:pt x="4264475" y="0"/>
                    <a:pt x="4274726" y="10251"/>
                    <a:pt x="4274726" y="22896"/>
                  </a:cubicBezTo>
                  <a:lnTo>
                    <a:pt x="4274726" y="2144571"/>
                  </a:lnTo>
                  <a:cubicBezTo>
                    <a:pt x="4274726" y="2150643"/>
                    <a:pt x="4272314" y="2156467"/>
                    <a:pt x="4268020" y="2160761"/>
                  </a:cubicBezTo>
                  <a:cubicBezTo>
                    <a:pt x="4263726" y="2165054"/>
                    <a:pt x="4257903" y="2167467"/>
                    <a:pt x="4251830" y="2167467"/>
                  </a:cubicBezTo>
                  <a:lnTo>
                    <a:pt x="22896" y="2167467"/>
                  </a:lnTo>
                  <a:cubicBezTo>
                    <a:pt x="16823" y="2167467"/>
                    <a:pt x="11000" y="2165054"/>
                    <a:pt x="6706" y="2160761"/>
                  </a:cubicBezTo>
                  <a:cubicBezTo>
                    <a:pt x="2412" y="2156467"/>
                    <a:pt x="0" y="2150643"/>
                    <a:pt x="0" y="2144571"/>
                  </a:cubicBezTo>
                  <a:lnTo>
                    <a:pt x="0" y="22896"/>
                  </a:lnTo>
                  <a:cubicBezTo>
                    <a:pt x="0" y="16823"/>
                    <a:pt x="2412" y="11000"/>
                    <a:pt x="6706" y="6706"/>
                  </a:cubicBezTo>
                  <a:cubicBezTo>
                    <a:pt x="11000" y="2412"/>
                    <a:pt x="16823" y="0"/>
                    <a:pt x="22896" y="0"/>
                  </a:cubicBezTo>
                  <a:close/>
                </a:path>
              </a:pathLst>
            </a:custGeom>
            <a:solidFill>
              <a:srgbClr val="5271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88" name="Google Shape;488;p55"/>
            <p:cNvSpPr txBox="1"/>
            <p:nvPr/>
          </p:nvSpPr>
          <p:spPr>
            <a:xfrm>
              <a:off x="0" y="-38100"/>
              <a:ext cx="4274726" cy="220556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89" name="Google Shape;489;p55"/>
          <p:cNvSpPr/>
          <p:nvPr/>
        </p:nvSpPr>
        <p:spPr>
          <a:xfrm>
            <a:off x="5893678" y="8135576"/>
            <a:ext cx="4102978" cy="2245448"/>
          </a:xfrm>
          <a:custGeom>
            <a:rect b="b" l="l" r="r" t="t"/>
            <a:pathLst>
              <a:path extrusionOk="0" h="2245448" w="4102978">
                <a:moveTo>
                  <a:pt x="0" y="0"/>
                </a:moveTo>
                <a:lnTo>
                  <a:pt x="4102978" y="0"/>
                </a:lnTo>
                <a:lnTo>
                  <a:pt x="4102978" y="2245448"/>
                </a:lnTo>
                <a:lnTo>
                  <a:pt x="0" y="22454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490" name="Google Shape;490;p55"/>
          <p:cNvSpPr/>
          <p:nvPr/>
        </p:nvSpPr>
        <p:spPr>
          <a:xfrm>
            <a:off x="1028700" y="8135576"/>
            <a:ext cx="4102978" cy="3133183"/>
          </a:xfrm>
          <a:custGeom>
            <a:rect b="b" l="l" r="r" t="t"/>
            <a:pathLst>
              <a:path extrusionOk="0" h="3133183" w="4102978">
                <a:moveTo>
                  <a:pt x="0" y="0"/>
                </a:moveTo>
                <a:lnTo>
                  <a:pt x="4102978" y="0"/>
                </a:lnTo>
                <a:lnTo>
                  <a:pt x="4102978" y="3133183"/>
                </a:lnTo>
                <a:lnTo>
                  <a:pt x="0" y="313318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491" name="Google Shape;491;p55"/>
          <p:cNvSpPr/>
          <p:nvPr/>
        </p:nvSpPr>
        <p:spPr>
          <a:xfrm flipH="1" rot="-5400000">
            <a:off x="13601700" y="1988707"/>
            <a:ext cx="7315200" cy="2513769"/>
          </a:xfrm>
          <a:custGeom>
            <a:rect b="b" l="l" r="r" t="t"/>
            <a:pathLst>
              <a:path extrusionOk="0" h="2513769" w="7315200">
                <a:moveTo>
                  <a:pt x="7315200" y="0"/>
                </a:moveTo>
                <a:lnTo>
                  <a:pt x="0" y="0"/>
                </a:lnTo>
                <a:lnTo>
                  <a:pt x="0" y="2513768"/>
                </a:lnTo>
                <a:lnTo>
                  <a:pt x="7315200" y="2513768"/>
                </a:lnTo>
                <a:lnTo>
                  <a:pt x="731520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grpSp>
        <p:nvGrpSpPr>
          <p:cNvPr id="492" name="Google Shape;492;p55"/>
          <p:cNvGrpSpPr/>
          <p:nvPr/>
        </p:nvGrpSpPr>
        <p:grpSpPr>
          <a:xfrm>
            <a:off x="1028700" y="3800317"/>
            <a:ext cx="16230600" cy="2844156"/>
            <a:chOff x="0" y="95250"/>
            <a:chExt cx="21640800" cy="3792207"/>
          </a:xfrm>
        </p:grpSpPr>
        <p:sp>
          <p:nvSpPr>
            <p:cNvPr id="493" name="Google Shape;493;p55"/>
            <p:cNvSpPr txBox="1"/>
            <p:nvPr/>
          </p:nvSpPr>
          <p:spPr>
            <a:xfrm>
              <a:off x="0" y="95250"/>
              <a:ext cx="21640800" cy="192828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10001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9999" u="none" cap="none" strike="noStrike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BREAKING 6TH</a:t>
              </a:r>
              <a:endParaRPr/>
            </a:p>
          </p:txBody>
        </p:sp>
        <p:sp>
          <p:nvSpPr>
            <p:cNvPr id="494" name="Google Shape;494;p55"/>
            <p:cNvSpPr txBox="1"/>
            <p:nvPr/>
          </p:nvSpPr>
          <p:spPr>
            <a:xfrm>
              <a:off x="6893031" y="2163657"/>
              <a:ext cx="7854600" cy="1723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3500" u="none" cap="none" strike="noStrike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 3 wins</a:t>
              </a:r>
              <a:endParaRPr/>
            </a:p>
            <a:p>
              <a:pPr indent="0" lvl="0" marL="0" marR="0" rtl="0" algn="ctr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3500" u="none" cap="none" strike="noStrike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ATSS: 245.</a:t>
              </a:r>
              <a:r>
                <a:rPr lang="en-US" sz="3500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88</a:t>
              </a:r>
              <a:endParaRPr/>
            </a:p>
          </p:txBody>
        </p:sp>
      </p:grpSp>
      <p:sp>
        <p:nvSpPr>
          <p:cNvPr id="495" name="Google Shape;495;p55"/>
          <p:cNvSpPr txBox="1"/>
          <p:nvPr/>
        </p:nvSpPr>
        <p:spPr>
          <a:xfrm>
            <a:off x="17259300" y="9210675"/>
            <a:ext cx="152400" cy="2000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55</a:t>
            </a:r>
            <a:endParaRPr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737373"/>
        </a:solidFill>
      </p:bgPr>
    </p:bg>
    <p:spTree>
      <p:nvGrpSpPr>
        <p:cNvPr id="499" name="Shape 4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0" name="Google Shape;500;p56"/>
          <p:cNvGrpSpPr/>
          <p:nvPr/>
        </p:nvGrpSpPr>
        <p:grpSpPr>
          <a:xfrm>
            <a:off x="1028700" y="884039"/>
            <a:ext cx="16230600" cy="8374261"/>
            <a:chOff x="0" y="-38100"/>
            <a:chExt cx="4274726" cy="2205567"/>
          </a:xfrm>
        </p:grpSpPr>
        <p:sp>
          <p:nvSpPr>
            <p:cNvPr id="501" name="Google Shape;501;p56"/>
            <p:cNvSpPr/>
            <p:nvPr/>
          </p:nvSpPr>
          <p:spPr>
            <a:xfrm>
              <a:off x="0" y="0"/>
              <a:ext cx="4274726" cy="2167467"/>
            </a:xfrm>
            <a:custGeom>
              <a:rect b="b" l="l" r="r" t="t"/>
              <a:pathLst>
                <a:path extrusionOk="0" h="2167467" w="4274726">
                  <a:moveTo>
                    <a:pt x="22896" y="0"/>
                  </a:moveTo>
                  <a:lnTo>
                    <a:pt x="4251830" y="0"/>
                  </a:lnTo>
                  <a:cubicBezTo>
                    <a:pt x="4264475" y="0"/>
                    <a:pt x="4274726" y="10251"/>
                    <a:pt x="4274726" y="22896"/>
                  </a:cubicBezTo>
                  <a:lnTo>
                    <a:pt x="4274726" y="2144571"/>
                  </a:lnTo>
                  <a:cubicBezTo>
                    <a:pt x="4274726" y="2150643"/>
                    <a:pt x="4272314" y="2156467"/>
                    <a:pt x="4268020" y="2160761"/>
                  </a:cubicBezTo>
                  <a:cubicBezTo>
                    <a:pt x="4263726" y="2165054"/>
                    <a:pt x="4257903" y="2167467"/>
                    <a:pt x="4251830" y="2167467"/>
                  </a:cubicBezTo>
                  <a:lnTo>
                    <a:pt x="22896" y="2167467"/>
                  </a:lnTo>
                  <a:cubicBezTo>
                    <a:pt x="16823" y="2167467"/>
                    <a:pt x="11000" y="2165054"/>
                    <a:pt x="6706" y="2160761"/>
                  </a:cubicBezTo>
                  <a:cubicBezTo>
                    <a:pt x="2412" y="2156467"/>
                    <a:pt x="0" y="2150643"/>
                    <a:pt x="0" y="2144571"/>
                  </a:cubicBezTo>
                  <a:lnTo>
                    <a:pt x="0" y="22896"/>
                  </a:lnTo>
                  <a:cubicBezTo>
                    <a:pt x="0" y="16823"/>
                    <a:pt x="2412" y="11000"/>
                    <a:pt x="6706" y="6706"/>
                  </a:cubicBezTo>
                  <a:cubicBezTo>
                    <a:pt x="11000" y="2412"/>
                    <a:pt x="16823" y="0"/>
                    <a:pt x="2289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02" name="Google Shape;502;p56"/>
            <p:cNvSpPr txBox="1"/>
            <p:nvPr/>
          </p:nvSpPr>
          <p:spPr>
            <a:xfrm>
              <a:off x="0" y="-38100"/>
              <a:ext cx="4274726" cy="220556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03" name="Google Shape;503;p56"/>
          <p:cNvSpPr/>
          <p:nvPr/>
        </p:nvSpPr>
        <p:spPr>
          <a:xfrm>
            <a:off x="1981200" y="-94024"/>
            <a:ext cx="4102978" cy="2245448"/>
          </a:xfrm>
          <a:custGeom>
            <a:rect b="b" l="l" r="r" t="t"/>
            <a:pathLst>
              <a:path extrusionOk="0" h="2245448" w="4102978">
                <a:moveTo>
                  <a:pt x="0" y="0"/>
                </a:moveTo>
                <a:lnTo>
                  <a:pt x="4102978" y="0"/>
                </a:lnTo>
                <a:lnTo>
                  <a:pt x="4102978" y="2245448"/>
                </a:lnTo>
                <a:lnTo>
                  <a:pt x="0" y="22454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504" name="Google Shape;504;p56"/>
          <p:cNvSpPr/>
          <p:nvPr/>
        </p:nvSpPr>
        <p:spPr>
          <a:xfrm>
            <a:off x="1981200" y="6267450"/>
            <a:ext cx="2880360" cy="4114800"/>
          </a:xfrm>
          <a:custGeom>
            <a:rect b="b" l="l" r="r" t="t"/>
            <a:pathLst>
              <a:path extrusionOk="0" h="4114800" w="2880360">
                <a:moveTo>
                  <a:pt x="0" y="0"/>
                </a:moveTo>
                <a:lnTo>
                  <a:pt x="2880360" y="0"/>
                </a:lnTo>
                <a:lnTo>
                  <a:pt x="2880360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505" name="Google Shape;505;p56"/>
          <p:cNvSpPr/>
          <p:nvPr/>
        </p:nvSpPr>
        <p:spPr>
          <a:xfrm rot="10800000">
            <a:off x="5623560" y="7673106"/>
            <a:ext cx="3422956" cy="2613894"/>
          </a:xfrm>
          <a:custGeom>
            <a:rect b="b" l="l" r="r" t="t"/>
            <a:pathLst>
              <a:path extrusionOk="0" h="2613894" w="3422956">
                <a:moveTo>
                  <a:pt x="0" y="0"/>
                </a:moveTo>
                <a:lnTo>
                  <a:pt x="3422956" y="0"/>
                </a:lnTo>
                <a:lnTo>
                  <a:pt x="3422956" y="2613894"/>
                </a:lnTo>
                <a:lnTo>
                  <a:pt x="0" y="261389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506" name="Google Shape;506;p56"/>
          <p:cNvSpPr txBox="1"/>
          <p:nvPr/>
        </p:nvSpPr>
        <p:spPr>
          <a:xfrm>
            <a:off x="2339510" y="4432300"/>
            <a:ext cx="13608900" cy="1924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2500" u="none" cap="none" strike="noStrike">
                <a:solidFill>
                  <a:srgbClr val="737373"/>
                </a:solidFill>
                <a:latin typeface="DM Sans"/>
                <a:ea typeface="DM Sans"/>
                <a:cs typeface="DM Sans"/>
                <a:sym typeface="DM Sans"/>
              </a:rPr>
              <a:t>D</a:t>
            </a:r>
            <a:r>
              <a:rPr b="1" lang="en-US" sz="12500">
                <a:solidFill>
                  <a:srgbClr val="737373"/>
                </a:solidFill>
                <a:latin typeface="DM Sans"/>
                <a:ea typeface="DM Sans"/>
                <a:cs typeface="DM Sans"/>
                <a:sym typeface="DM Sans"/>
              </a:rPr>
              <a:t>GS</a:t>
            </a:r>
            <a:endParaRPr/>
          </a:p>
        </p:txBody>
      </p:sp>
      <p:sp>
        <p:nvSpPr>
          <p:cNvPr id="507" name="Google Shape;507;p56"/>
          <p:cNvSpPr txBox="1"/>
          <p:nvPr/>
        </p:nvSpPr>
        <p:spPr>
          <a:xfrm>
            <a:off x="17259300" y="9210675"/>
            <a:ext cx="152400" cy="2000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56</a:t>
            </a:r>
            <a:endParaRPr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11" name="Shape 5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" name="Google Shape;512;p57"/>
          <p:cNvGrpSpPr/>
          <p:nvPr/>
        </p:nvGrpSpPr>
        <p:grpSpPr>
          <a:xfrm>
            <a:off x="1028700" y="884039"/>
            <a:ext cx="16230600" cy="8374261"/>
            <a:chOff x="0" y="-38100"/>
            <a:chExt cx="4274726" cy="2205567"/>
          </a:xfrm>
        </p:grpSpPr>
        <p:sp>
          <p:nvSpPr>
            <p:cNvPr id="513" name="Google Shape;513;p57"/>
            <p:cNvSpPr/>
            <p:nvPr/>
          </p:nvSpPr>
          <p:spPr>
            <a:xfrm>
              <a:off x="0" y="0"/>
              <a:ext cx="4274726" cy="2167467"/>
            </a:xfrm>
            <a:custGeom>
              <a:rect b="b" l="l" r="r" t="t"/>
              <a:pathLst>
                <a:path extrusionOk="0" h="2167467" w="4274726">
                  <a:moveTo>
                    <a:pt x="22896" y="0"/>
                  </a:moveTo>
                  <a:lnTo>
                    <a:pt x="4251830" y="0"/>
                  </a:lnTo>
                  <a:cubicBezTo>
                    <a:pt x="4264475" y="0"/>
                    <a:pt x="4274726" y="10251"/>
                    <a:pt x="4274726" y="22896"/>
                  </a:cubicBezTo>
                  <a:lnTo>
                    <a:pt x="4274726" y="2144571"/>
                  </a:lnTo>
                  <a:cubicBezTo>
                    <a:pt x="4274726" y="2150643"/>
                    <a:pt x="4272314" y="2156467"/>
                    <a:pt x="4268020" y="2160761"/>
                  </a:cubicBezTo>
                  <a:cubicBezTo>
                    <a:pt x="4263726" y="2165054"/>
                    <a:pt x="4257903" y="2167467"/>
                    <a:pt x="4251830" y="2167467"/>
                  </a:cubicBezTo>
                  <a:lnTo>
                    <a:pt x="22896" y="2167467"/>
                  </a:lnTo>
                  <a:cubicBezTo>
                    <a:pt x="16823" y="2167467"/>
                    <a:pt x="11000" y="2165054"/>
                    <a:pt x="6706" y="2160761"/>
                  </a:cubicBezTo>
                  <a:cubicBezTo>
                    <a:pt x="2412" y="2156467"/>
                    <a:pt x="0" y="2150643"/>
                    <a:pt x="0" y="2144571"/>
                  </a:cubicBezTo>
                  <a:lnTo>
                    <a:pt x="0" y="22896"/>
                  </a:lnTo>
                  <a:cubicBezTo>
                    <a:pt x="0" y="16823"/>
                    <a:pt x="2412" y="11000"/>
                    <a:pt x="6706" y="6706"/>
                  </a:cubicBezTo>
                  <a:cubicBezTo>
                    <a:pt x="11000" y="2412"/>
                    <a:pt x="16823" y="0"/>
                    <a:pt x="22896" y="0"/>
                  </a:cubicBezTo>
                  <a:close/>
                </a:path>
              </a:pathLst>
            </a:custGeom>
            <a:solidFill>
              <a:srgbClr val="5271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4" name="Google Shape;514;p57"/>
            <p:cNvSpPr txBox="1"/>
            <p:nvPr/>
          </p:nvSpPr>
          <p:spPr>
            <a:xfrm>
              <a:off x="0" y="-38100"/>
              <a:ext cx="4274726" cy="220556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15" name="Google Shape;515;p57"/>
          <p:cNvSpPr/>
          <p:nvPr/>
        </p:nvSpPr>
        <p:spPr>
          <a:xfrm>
            <a:off x="5893678" y="8135576"/>
            <a:ext cx="4102978" cy="2245448"/>
          </a:xfrm>
          <a:custGeom>
            <a:rect b="b" l="l" r="r" t="t"/>
            <a:pathLst>
              <a:path extrusionOk="0" h="2245448" w="4102978">
                <a:moveTo>
                  <a:pt x="0" y="0"/>
                </a:moveTo>
                <a:lnTo>
                  <a:pt x="4102978" y="0"/>
                </a:lnTo>
                <a:lnTo>
                  <a:pt x="4102978" y="2245448"/>
                </a:lnTo>
                <a:lnTo>
                  <a:pt x="0" y="22454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516" name="Google Shape;516;p57"/>
          <p:cNvSpPr/>
          <p:nvPr/>
        </p:nvSpPr>
        <p:spPr>
          <a:xfrm>
            <a:off x="1028700" y="8135576"/>
            <a:ext cx="4102978" cy="3133183"/>
          </a:xfrm>
          <a:custGeom>
            <a:rect b="b" l="l" r="r" t="t"/>
            <a:pathLst>
              <a:path extrusionOk="0" h="3133183" w="4102978">
                <a:moveTo>
                  <a:pt x="0" y="0"/>
                </a:moveTo>
                <a:lnTo>
                  <a:pt x="4102978" y="0"/>
                </a:lnTo>
                <a:lnTo>
                  <a:pt x="4102978" y="3133183"/>
                </a:lnTo>
                <a:lnTo>
                  <a:pt x="0" y="313318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517" name="Google Shape;517;p57"/>
          <p:cNvSpPr/>
          <p:nvPr/>
        </p:nvSpPr>
        <p:spPr>
          <a:xfrm flipH="1" rot="-5400000">
            <a:off x="13601700" y="1988707"/>
            <a:ext cx="7315200" cy="2513769"/>
          </a:xfrm>
          <a:custGeom>
            <a:rect b="b" l="l" r="r" t="t"/>
            <a:pathLst>
              <a:path extrusionOk="0" h="2513769" w="7315200">
                <a:moveTo>
                  <a:pt x="7315200" y="0"/>
                </a:moveTo>
                <a:lnTo>
                  <a:pt x="0" y="0"/>
                </a:lnTo>
                <a:lnTo>
                  <a:pt x="0" y="2513768"/>
                </a:lnTo>
                <a:lnTo>
                  <a:pt x="7315200" y="2513768"/>
                </a:lnTo>
                <a:lnTo>
                  <a:pt x="731520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grpSp>
        <p:nvGrpSpPr>
          <p:cNvPr id="518" name="Google Shape;518;p57"/>
          <p:cNvGrpSpPr/>
          <p:nvPr/>
        </p:nvGrpSpPr>
        <p:grpSpPr>
          <a:xfrm>
            <a:off x="1028700" y="3800317"/>
            <a:ext cx="16230600" cy="2844156"/>
            <a:chOff x="0" y="95250"/>
            <a:chExt cx="21640800" cy="3792207"/>
          </a:xfrm>
        </p:grpSpPr>
        <p:sp>
          <p:nvSpPr>
            <p:cNvPr id="519" name="Google Shape;519;p57"/>
            <p:cNvSpPr txBox="1"/>
            <p:nvPr/>
          </p:nvSpPr>
          <p:spPr>
            <a:xfrm>
              <a:off x="0" y="95250"/>
              <a:ext cx="21640800" cy="192828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10001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9999" u="none" cap="none" strike="noStrike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BREAKING 5TH</a:t>
              </a:r>
              <a:endParaRPr/>
            </a:p>
          </p:txBody>
        </p:sp>
        <p:sp>
          <p:nvSpPr>
            <p:cNvPr id="520" name="Google Shape;520;p57"/>
            <p:cNvSpPr txBox="1"/>
            <p:nvPr/>
          </p:nvSpPr>
          <p:spPr>
            <a:xfrm>
              <a:off x="6893031" y="2163657"/>
              <a:ext cx="7854600" cy="1723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3500" u="none" cap="none" strike="noStrike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3 wins</a:t>
              </a:r>
              <a:endParaRPr/>
            </a:p>
            <a:p>
              <a:pPr indent="0" lvl="0" marL="0" marR="0" rtl="0" algn="ctr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3500" u="none" cap="none" strike="noStrike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ATSS: 24</a:t>
              </a:r>
              <a:r>
                <a:rPr lang="en-US" sz="3500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6</a:t>
              </a:r>
              <a:r>
                <a:rPr b="0" i="0" lang="en-US" sz="3500" u="none" cap="none" strike="noStrike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.</a:t>
              </a:r>
              <a:r>
                <a:rPr lang="en-US" sz="3500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19</a:t>
              </a:r>
              <a:endParaRPr/>
            </a:p>
          </p:txBody>
        </p:sp>
      </p:grpSp>
      <p:sp>
        <p:nvSpPr>
          <p:cNvPr id="521" name="Google Shape;521;p57"/>
          <p:cNvSpPr txBox="1"/>
          <p:nvPr/>
        </p:nvSpPr>
        <p:spPr>
          <a:xfrm>
            <a:off x="17259300" y="9210675"/>
            <a:ext cx="152400" cy="2000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57</a:t>
            </a:r>
            <a:endParaRPr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737373"/>
        </a:solidFill>
      </p:bgPr>
    </p:bg>
    <p:spTree>
      <p:nvGrpSpPr>
        <p:cNvPr id="525" name="Shape 5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6" name="Google Shape;526;p58"/>
          <p:cNvGrpSpPr/>
          <p:nvPr/>
        </p:nvGrpSpPr>
        <p:grpSpPr>
          <a:xfrm>
            <a:off x="1028700" y="884039"/>
            <a:ext cx="16230600" cy="8374261"/>
            <a:chOff x="0" y="-38100"/>
            <a:chExt cx="4274726" cy="2205567"/>
          </a:xfrm>
        </p:grpSpPr>
        <p:sp>
          <p:nvSpPr>
            <p:cNvPr id="527" name="Google Shape;527;p58"/>
            <p:cNvSpPr/>
            <p:nvPr/>
          </p:nvSpPr>
          <p:spPr>
            <a:xfrm>
              <a:off x="0" y="0"/>
              <a:ext cx="4274726" cy="2167467"/>
            </a:xfrm>
            <a:custGeom>
              <a:rect b="b" l="l" r="r" t="t"/>
              <a:pathLst>
                <a:path extrusionOk="0" h="2167467" w="4274726">
                  <a:moveTo>
                    <a:pt x="22896" y="0"/>
                  </a:moveTo>
                  <a:lnTo>
                    <a:pt x="4251830" y="0"/>
                  </a:lnTo>
                  <a:cubicBezTo>
                    <a:pt x="4264475" y="0"/>
                    <a:pt x="4274726" y="10251"/>
                    <a:pt x="4274726" y="22896"/>
                  </a:cubicBezTo>
                  <a:lnTo>
                    <a:pt x="4274726" y="2144571"/>
                  </a:lnTo>
                  <a:cubicBezTo>
                    <a:pt x="4274726" y="2150643"/>
                    <a:pt x="4272314" y="2156467"/>
                    <a:pt x="4268020" y="2160761"/>
                  </a:cubicBezTo>
                  <a:cubicBezTo>
                    <a:pt x="4263726" y="2165054"/>
                    <a:pt x="4257903" y="2167467"/>
                    <a:pt x="4251830" y="2167467"/>
                  </a:cubicBezTo>
                  <a:lnTo>
                    <a:pt x="22896" y="2167467"/>
                  </a:lnTo>
                  <a:cubicBezTo>
                    <a:pt x="16823" y="2167467"/>
                    <a:pt x="11000" y="2165054"/>
                    <a:pt x="6706" y="2160761"/>
                  </a:cubicBezTo>
                  <a:cubicBezTo>
                    <a:pt x="2412" y="2156467"/>
                    <a:pt x="0" y="2150643"/>
                    <a:pt x="0" y="2144571"/>
                  </a:cubicBezTo>
                  <a:lnTo>
                    <a:pt x="0" y="22896"/>
                  </a:lnTo>
                  <a:cubicBezTo>
                    <a:pt x="0" y="16823"/>
                    <a:pt x="2412" y="11000"/>
                    <a:pt x="6706" y="6706"/>
                  </a:cubicBezTo>
                  <a:cubicBezTo>
                    <a:pt x="11000" y="2412"/>
                    <a:pt x="16823" y="0"/>
                    <a:pt x="2289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28" name="Google Shape;528;p58"/>
            <p:cNvSpPr txBox="1"/>
            <p:nvPr/>
          </p:nvSpPr>
          <p:spPr>
            <a:xfrm>
              <a:off x="0" y="-38100"/>
              <a:ext cx="4274726" cy="220556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29" name="Google Shape;529;p58"/>
          <p:cNvSpPr/>
          <p:nvPr/>
        </p:nvSpPr>
        <p:spPr>
          <a:xfrm>
            <a:off x="1981200" y="-94024"/>
            <a:ext cx="4102978" cy="2245448"/>
          </a:xfrm>
          <a:custGeom>
            <a:rect b="b" l="l" r="r" t="t"/>
            <a:pathLst>
              <a:path extrusionOk="0" h="2245448" w="4102978">
                <a:moveTo>
                  <a:pt x="0" y="0"/>
                </a:moveTo>
                <a:lnTo>
                  <a:pt x="4102978" y="0"/>
                </a:lnTo>
                <a:lnTo>
                  <a:pt x="4102978" y="2245448"/>
                </a:lnTo>
                <a:lnTo>
                  <a:pt x="0" y="22454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530" name="Google Shape;530;p58"/>
          <p:cNvSpPr/>
          <p:nvPr/>
        </p:nvSpPr>
        <p:spPr>
          <a:xfrm>
            <a:off x="1981200" y="6267450"/>
            <a:ext cx="2880360" cy="4114800"/>
          </a:xfrm>
          <a:custGeom>
            <a:rect b="b" l="l" r="r" t="t"/>
            <a:pathLst>
              <a:path extrusionOk="0" h="4114800" w="2880360">
                <a:moveTo>
                  <a:pt x="0" y="0"/>
                </a:moveTo>
                <a:lnTo>
                  <a:pt x="2880360" y="0"/>
                </a:lnTo>
                <a:lnTo>
                  <a:pt x="2880360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531" name="Google Shape;531;p58"/>
          <p:cNvSpPr/>
          <p:nvPr/>
        </p:nvSpPr>
        <p:spPr>
          <a:xfrm rot="10800000">
            <a:off x="5623560" y="7673106"/>
            <a:ext cx="3422956" cy="2613894"/>
          </a:xfrm>
          <a:custGeom>
            <a:rect b="b" l="l" r="r" t="t"/>
            <a:pathLst>
              <a:path extrusionOk="0" h="2613894" w="3422956">
                <a:moveTo>
                  <a:pt x="0" y="0"/>
                </a:moveTo>
                <a:lnTo>
                  <a:pt x="3422956" y="0"/>
                </a:lnTo>
                <a:lnTo>
                  <a:pt x="3422956" y="2613894"/>
                </a:lnTo>
                <a:lnTo>
                  <a:pt x="0" y="261389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532" name="Google Shape;532;p58"/>
          <p:cNvSpPr txBox="1"/>
          <p:nvPr/>
        </p:nvSpPr>
        <p:spPr>
          <a:xfrm>
            <a:off x="2339510" y="4432300"/>
            <a:ext cx="13608900" cy="1924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2500" u="none" cap="none" strike="noStrike">
                <a:solidFill>
                  <a:srgbClr val="737373"/>
                </a:solidFill>
                <a:latin typeface="DM Sans"/>
                <a:ea typeface="DM Sans"/>
                <a:cs typeface="DM Sans"/>
                <a:sym typeface="DM Sans"/>
              </a:rPr>
              <a:t>H</a:t>
            </a:r>
            <a:r>
              <a:rPr b="1" lang="en-US" sz="12500">
                <a:solidFill>
                  <a:srgbClr val="737373"/>
                </a:solidFill>
                <a:latin typeface="DM Sans"/>
                <a:ea typeface="DM Sans"/>
                <a:cs typeface="DM Sans"/>
                <a:sym typeface="DM Sans"/>
              </a:rPr>
              <a:t>Y</a:t>
            </a:r>
            <a:r>
              <a:rPr b="1" i="0" lang="en-US" sz="12500" u="none" cap="none" strike="noStrike">
                <a:solidFill>
                  <a:srgbClr val="737373"/>
                </a:solidFill>
                <a:latin typeface="DM Sans"/>
                <a:ea typeface="DM Sans"/>
                <a:cs typeface="DM Sans"/>
                <a:sym typeface="DM Sans"/>
              </a:rPr>
              <a:t>S</a:t>
            </a:r>
            <a:endParaRPr/>
          </a:p>
        </p:txBody>
      </p:sp>
      <p:sp>
        <p:nvSpPr>
          <p:cNvPr id="533" name="Google Shape;533;p58"/>
          <p:cNvSpPr txBox="1"/>
          <p:nvPr/>
        </p:nvSpPr>
        <p:spPr>
          <a:xfrm>
            <a:off x="17259300" y="9210675"/>
            <a:ext cx="152400" cy="2000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58</a:t>
            </a:r>
            <a:endParaRPr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7" name="Shape 5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8" name="Google Shape;538;p59"/>
          <p:cNvGrpSpPr/>
          <p:nvPr/>
        </p:nvGrpSpPr>
        <p:grpSpPr>
          <a:xfrm>
            <a:off x="1028700" y="884039"/>
            <a:ext cx="16230600" cy="8374261"/>
            <a:chOff x="0" y="-38100"/>
            <a:chExt cx="4274726" cy="2205567"/>
          </a:xfrm>
        </p:grpSpPr>
        <p:sp>
          <p:nvSpPr>
            <p:cNvPr id="539" name="Google Shape;539;p59"/>
            <p:cNvSpPr/>
            <p:nvPr/>
          </p:nvSpPr>
          <p:spPr>
            <a:xfrm>
              <a:off x="0" y="0"/>
              <a:ext cx="4274726" cy="2167467"/>
            </a:xfrm>
            <a:custGeom>
              <a:rect b="b" l="l" r="r" t="t"/>
              <a:pathLst>
                <a:path extrusionOk="0" h="2167467" w="4274726">
                  <a:moveTo>
                    <a:pt x="22896" y="0"/>
                  </a:moveTo>
                  <a:lnTo>
                    <a:pt x="4251830" y="0"/>
                  </a:lnTo>
                  <a:cubicBezTo>
                    <a:pt x="4264475" y="0"/>
                    <a:pt x="4274726" y="10251"/>
                    <a:pt x="4274726" y="22896"/>
                  </a:cubicBezTo>
                  <a:lnTo>
                    <a:pt x="4274726" y="2144571"/>
                  </a:lnTo>
                  <a:cubicBezTo>
                    <a:pt x="4274726" y="2150643"/>
                    <a:pt x="4272314" y="2156467"/>
                    <a:pt x="4268020" y="2160761"/>
                  </a:cubicBezTo>
                  <a:cubicBezTo>
                    <a:pt x="4263726" y="2165054"/>
                    <a:pt x="4257903" y="2167467"/>
                    <a:pt x="4251830" y="2167467"/>
                  </a:cubicBezTo>
                  <a:lnTo>
                    <a:pt x="22896" y="2167467"/>
                  </a:lnTo>
                  <a:cubicBezTo>
                    <a:pt x="16823" y="2167467"/>
                    <a:pt x="11000" y="2165054"/>
                    <a:pt x="6706" y="2160761"/>
                  </a:cubicBezTo>
                  <a:cubicBezTo>
                    <a:pt x="2412" y="2156467"/>
                    <a:pt x="0" y="2150643"/>
                    <a:pt x="0" y="2144571"/>
                  </a:cubicBezTo>
                  <a:lnTo>
                    <a:pt x="0" y="22896"/>
                  </a:lnTo>
                  <a:cubicBezTo>
                    <a:pt x="0" y="16823"/>
                    <a:pt x="2412" y="11000"/>
                    <a:pt x="6706" y="6706"/>
                  </a:cubicBezTo>
                  <a:cubicBezTo>
                    <a:pt x="11000" y="2412"/>
                    <a:pt x="16823" y="0"/>
                    <a:pt x="22896" y="0"/>
                  </a:cubicBezTo>
                  <a:close/>
                </a:path>
              </a:pathLst>
            </a:custGeom>
            <a:solidFill>
              <a:srgbClr val="5271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40" name="Google Shape;540;p59"/>
            <p:cNvSpPr txBox="1"/>
            <p:nvPr/>
          </p:nvSpPr>
          <p:spPr>
            <a:xfrm>
              <a:off x="0" y="-38100"/>
              <a:ext cx="4274726" cy="220556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41" name="Google Shape;541;p59"/>
          <p:cNvSpPr/>
          <p:nvPr/>
        </p:nvSpPr>
        <p:spPr>
          <a:xfrm>
            <a:off x="5893678" y="8135576"/>
            <a:ext cx="4102978" cy="2245448"/>
          </a:xfrm>
          <a:custGeom>
            <a:rect b="b" l="l" r="r" t="t"/>
            <a:pathLst>
              <a:path extrusionOk="0" h="2245448" w="4102978">
                <a:moveTo>
                  <a:pt x="0" y="0"/>
                </a:moveTo>
                <a:lnTo>
                  <a:pt x="4102978" y="0"/>
                </a:lnTo>
                <a:lnTo>
                  <a:pt x="4102978" y="2245448"/>
                </a:lnTo>
                <a:lnTo>
                  <a:pt x="0" y="22454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542" name="Google Shape;542;p59"/>
          <p:cNvSpPr/>
          <p:nvPr/>
        </p:nvSpPr>
        <p:spPr>
          <a:xfrm>
            <a:off x="1028700" y="8135576"/>
            <a:ext cx="4102978" cy="3133183"/>
          </a:xfrm>
          <a:custGeom>
            <a:rect b="b" l="l" r="r" t="t"/>
            <a:pathLst>
              <a:path extrusionOk="0" h="3133183" w="4102978">
                <a:moveTo>
                  <a:pt x="0" y="0"/>
                </a:moveTo>
                <a:lnTo>
                  <a:pt x="4102978" y="0"/>
                </a:lnTo>
                <a:lnTo>
                  <a:pt x="4102978" y="3133183"/>
                </a:lnTo>
                <a:lnTo>
                  <a:pt x="0" y="313318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543" name="Google Shape;543;p59"/>
          <p:cNvSpPr/>
          <p:nvPr/>
        </p:nvSpPr>
        <p:spPr>
          <a:xfrm flipH="1" rot="-5400000">
            <a:off x="13601700" y="1988707"/>
            <a:ext cx="7315200" cy="2513769"/>
          </a:xfrm>
          <a:custGeom>
            <a:rect b="b" l="l" r="r" t="t"/>
            <a:pathLst>
              <a:path extrusionOk="0" h="2513769" w="7315200">
                <a:moveTo>
                  <a:pt x="7315200" y="0"/>
                </a:moveTo>
                <a:lnTo>
                  <a:pt x="0" y="0"/>
                </a:lnTo>
                <a:lnTo>
                  <a:pt x="0" y="2513768"/>
                </a:lnTo>
                <a:lnTo>
                  <a:pt x="7315200" y="2513768"/>
                </a:lnTo>
                <a:lnTo>
                  <a:pt x="731520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grpSp>
        <p:nvGrpSpPr>
          <p:cNvPr id="544" name="Google Shape;544;p59"/>
          <p:cNvGrpSpPr/>
          <p:nvPr/>
        </p:nvGrpSpPr>
        <p:grpSpPr>
          <a:xfrm>
            <a:off x="1028700" y="3800317"/>
            <a:ext cx="16230600" cy="2844156"/>
            <a:chOff x="0" y="95250"/>
            <a:chExt cx="21640800" cy="3792207"/>
          </a:xfrm>
        </p:grpSpPr>
        <p:sp>
          <p:nvSpPr>
            <p:cNvPr id="545" name="Google Shape;545;p59"/>
            <p:cNvSpPr txBox="1"/>
            <p:nvPr/>
          </p:nvSpPr>
          <p:spPr>
            <a:xfrm>
              <a:off x="0" y="95250"/>
              <a:ext cx="21640800" cy="192828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10001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9999" u="none" cap="none" strike="noStrike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BREAKING 4TH</a:t>
              </a:r>
              <a:endParaRPr/>
            </a:p>
          </p:txBody>
        </p:sp>
        <p:sp>
          <p:nvSpPr>
            <p:cNvPr id="546" name="Google Shape;546;p59"/>
            <p:cNvSpPr txBox="1"/>
            <p:nvPr/>
          </p:nvSpPr>
          <p:spPr>
            <a:xfrm>
              <a:off x="6893031" y="2163657"/>
              <a:ext cx="7854600" cy="1723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3500" u="none" cap="none" strike="noStrike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3 wins</a:t>
              </a:r>
              <a:endParaRPr/>
            </a:p>
            <a:p>
              <a:pPr indent="0" lvl="0" marL="0" marR="0" rtl="0" algn="ctr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3500" u="none" cap="none" strike="noStrike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ATSS: 24</a:t>
              </a:r>
              <a:r>
                <a:rPr lang="en-US" sz="3500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7</a:t>
              </a:r>
              <a:r>
                <a:rPr b="0" i="0" lang="en-US" sz="3500" u="none" cap="none" strike="noStrike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.1</a:t>
              </a:r>
              <a:r>
                <a:rPr lang="en-US" sz="3500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9</a:t>
              </a:r>
              <a:endParaRPr/>
            </a:p>
          </p:txBody>
        </p:sp>
      </p:grpSp>
      <p:sp>
        <p:nvSpPr>
          <p:cNvPr id="547" name="Google Shape;547;p59"/>
          <p:cNvSpPr txBox="1"/>
          <p:nvPr/>
        </p:nvSpPr>
        <p:spPr>
          <a:xfrm>
            <a:off x="17259300" y="9210675"/>
            <a:ext cx="152400" cy="2000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59</a:t>
            </a:r>
            <a:endParaRPr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737373"/>
        </a:solidFill>
      </p:bgPr>
    </p:bg>
    <p:spTree>
      <p:nvGrpSpPr>
        <p:cNvPr id="551" name="Shape 5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52" name="Google Shape;552;p60"/>
          <p:cNvGrpSpPr/>
          <p:nvPr/>
        </p:nvGrpSpPr>
        <p:grpSpPr>
          <a:xfrm>
            <a:off x="1028700" y="884039"/>
            <a:ext cx="16230600" cy="8374261"/>
            <a:chOff x="0" y="-38100"/>
            <a:chExt cx="4274726" cy="2205567"/>
          </a:xfrm>
        </p:grpSpPr>
        <p:sp>
          <p:nvSpPr>
            <p:cNvPr id="553" name="Google Shape;553;p60"/>
            <p:cNvSpPr/>
            <p:nvPr/>
          </p:nvSpPr>
          <p:spPr>
            <a:xfrm>
              <a:off x="0" y="0"/>
              <a:ext cx="4274726" cy="2167467"/>
            </a:xfrm>
            <a:custGeom>
              <a:rect b="b" l="l" r="r" t="t"/>
              <a:pathLst>
                <a:path extrusionOk="0" h="2167467" w="4274726">
                  <a:moveTo>
                    <a:pt x="22896" y="0"/>
                  </a:moveTo>
                  <a:lnTo>
                    <a:pt x="4251830" y="0"/>
                  </a:lnTo>
                  <a:cubicBezTo>
                    <a:pt x="4264475" y="0"/>
                    <a:pt x="4274726" y="10251"/>
                    <a:pt x="4274726" y="22896"/>
                  </a:cubicBezTo>
                  <a:lnTo>
                    <a:pt x="4274726" y="2144571"/>
                  </a:lnTo>
                  <a:cubicBezTo>
                    <a:pt x="4274726" y="2150643"/>
                    <a:pt x="4272314" y="2156467"/>
                    <a:pt x="4268020" y="2160761"/>
                  </a:cubicBezTo>
                  <a:cubicBezTo>
                    <a:pt x="4263726" y="2165054"/>
                    <a:pt x="4257903" y="2167467"/>
                    <a:pt x="4251830" y="2167467"/>
                  </a:cubicBezTo>
                  <a:lnTo>
                    <a:pt x="22896" y="2167467"/>
                  </a:lnTo>
                  <a:cubicBezTo>
                    <a:pt x="16823" y="2167467"/>
                    <a:pt x="11000" y="2165054"/>
                    <a:pt x="6706" y="2160761"/>
                  </a:cubicBezTo>
                  <a:cubicBezTo>
                    <a:pt x="2412" y="2156467"/>
                    <a:pt x="0" y="2150643"/>
                    <a:pt x="0" y="2144571"/>
                  </a:cubicBezTo>
                  <a:lnTo>
                    <a:pt x="0" y="22896"/>
                  </a:lnTo>
                  <a:cubicBezTo>
                    <a:pt x="0" y="16823"/>
                    <a:pt x="2412" y="11000"/>
                    <a:pt x="6706" y="6706"/>
                  </a:cubicBezTo>
                  <a:cubicBezTo>
                    <a:pt x="11000" y="2412"/>
                    <a:pt x="16823" y="0"/>
                    <a:pt x="2289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54" name="Google Shape;554;p60"/>
            <p:cNvSpPr txBox="1"/>
            <p:nvPr/>
          </p:nvSpPr>
          <p:spPr>
            <a:xfrm>
              <a:off x="0" y="-38100"/>
              <a:ext cx="4274726" cy="220556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55" name="Google Shape;555;p60"/>
          <p:cNvSpPr/>
          <p:nvPr/>
        </p:nvSpPr>
        <p:spPr>
          <a:xfrm>
            <a:off x="1981200" y="-94024"/>
            <a:ext cx="4102978" cy="2245448"/>
          </a:xfrm>
          <a:custGeom>
            <a:rect b="b" l="l" r="r" t="t"/>
            <a:pathLst>
              <a:path extrusionOk="0" h="2245448" w="4102978">
                <a:moveTo>
                  <a:pt x="0" y="0"/>
                </a:moveTo>
                <a:lnTo>
                  <a:pt x="4102978" y="0"/>
                </a:lnTo>
                <a:lnTo>
                  <a:pt x="4102978" y="2245448"/>
                </a:lnTo>
                <a:lnTo>
                  <a:pt x="0" y="22454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556" name="Google Shape;556;p60"/>
          <p:cNvSpPr/>
          <p:nvPr/>
        </p:nvSpPr>
        <p:spPr>
          <a:xfrm>
            <a:off x="1981200" y="6267450"/>
            <a:ext cx="2880360" cy="4114800"/>
          </a:xfrm>
          <a:custGeom>
            <a:rect b="b" l="l" r="r" t="t"/>
            <a:pathLst>
              <a:path extrusionOk="0" h="4114800" w="2880360">
                <a:moveTo>
                  <a:pt x="0" y="0"/>
                </a:moveTo>
                <a:lnTo>
                  <a:pt x="2880360" y="0"/>
                </a:lnTo>
                <a:lnTo>
                  <a:pt x="2880360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557" name="Google Shape;557;p60"/>
          <p:cNvSpPr/>
          <p:nvPr/>
        </p:nvSpPr>
        <p:spPr>
          <a:xfrm rot="10800000">
            <a:off x="5623560" y="7673106"/>
            <a:ext cx="3422956" cy="2613894"/>
          </a:xfrm>
          <a:custGeom>
            <a:rect b="b" l="l" r="r" t="t"/>
            <a:pathLst>
              <a:path extrusionOk="0" h="2613894" w="3422956">
                <a:moveTo>
                  <a:pt x="0" y="0"/>
                </a:moveTo>
                <a:lnTo>
                  <a:pt x="3422956" y="0"/>
                </a:lnTo>
                <a:lnTo>
                  <a:pt x="3422956" y="2613894"/>
                </a:lnTo>
                <a:lnTo>
                  <a:pt x="0" y="261389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558" name="Google Shape;558;p60"/>
          <p:cNvSpPr txBox="1"/>
          <p:nvPr/>
        </p:nvSpPr>
        <p:spPr>
          <a:xfrm>
            <a:off x="2339510" y="4432300"/>
            <a:ext cx="13608900" cy="1924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500">
                <a:solidFill>
                  <a:srgbClr val="737373"/>
                </a:solidFill>
                <a:latin typeface="DM Sans"/>
                <a:ea typeface="DM Sans"/>
                <a:cs typeface="DM Sans"/>
                <a:sym typeface="DM Sans"/>
              </a:rPr>
              <a:t>GSIS</a:t>
            </a:r>
            <a:endParaRPr/>
          </a:p>
        </p:txBody>
      </p:sp>
      <p:sp>
        <p:nvSpPr>
          <p:cNvPr id="559" name="Google Shape;559;p60"/>
          <p:cNvSpPr txBox="1"/>
          <p:nvPr/>
        </p:nvSpPr>
        <p:spPr>
          <a:xfrm>
            <a:off x="17259300" y="9210675"/>
            <a:ext cx="152400" cy="2000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60</a:t>
            </a:r>
            <a:endParaRPr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63" name="Shape 5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4" name="Google Shape;564;p61"/>
          <p:cNvGrpSpPr/>
          <p:nvPr/>
        </p:nvGrpSpPr>
        <p:grpSpPr>
          <a:xfrm>
            <a:off x="1028700" y="884039"/>
            <a:ext cx="16230600" cy="8374261"/>
            <a:chOff x="0" y="-38100"/>
            <a:chExt cx="4274726" cy="2205567"/>
          </a:xfrm>
        </p:grpSpPr>
        <p:sp>
          <p:nvSpPr>
            <p:cNvPr id="565" name="Google Shape;565;p61"/>
            <p:cNvSpPr/>
            <p:nvPr/>
          </p:nvSpPr>
          <p:spPr>
            <a:xfrm>
              <a:off x="0" y="0"/>
              <a:ext cx="4274726" cy="2167467"/>
            </a:xfrm>
            <a:custGeom>
              <a:rect b="b" l="l" r="r" t="t"/>
              <a:pathLst>
                <a:path extrusionOk="0" h="2167467" w="4274726">
                  <a:moveTo>
                    <a:pt x="22896" y="0"/>
                  </a:moveTo>
                  <a:lnTo>
                    <a:pt x="4251830" y="0"/>
                  </a:lnTo>
                  <a:cubicBezTo>
                    <a:pt x="4264475" y="0"/>
                    <a:pt x="4274726" y="10251"/>
                    <a:pt x="4274726" y="22896"/>
                  </a:cubicBezTo>
                  <a:lnTo>
                    <a:pt x="4274726" y="2144571"/>
                  </a:lnTo>
                  <a:cubicBezTo>
                    <a:pt x="4274726" y="2150643"/>
                    <a:pt x="4272314" y="2156467"/>
                    <a:pt x="4268020" y="2160761"/>
                  </a:cubicBezTo>
                  <a:cubicBezTo>
                    <a:pt x="4263726" y="2165054"/>
                    <a:pt x="4257903" y="2167467"/>
                    <a:pt x="4251830" y="2167467"/>
                  </a:cubicBezTo>
                  <a:lnTo>
                    <a:pt x="22896" y="2167467"/>
                  </a:lnTo>
                  <a:cubicBezTo>
                    <a:pt x="16823" y="2167467"/>
                    <a:pt x="11000" y="2165054"/>
                    <a:pt x="6706" y="2160761"/>
                  </a:cubicBezTo>
                  <a:cubicBezTo>
                    <a:pt x="2412" y="2156467"/>
                    <a:pt x="0" y="2150643"/>
                    <a:pt x="0" y="2144571"/>
                  </a:cubicBezTo>
                  <a:lnTo>
                    <a:pt x="0" y="22896"/>
                  </a:lnTo>
                  <a:cubicBezTo>
                    <a:pt x="0" y="16823"/>
                    <a:pt x="2412" y="11000"/>
                    <a:pt x="6706" y="6706"/>
                  </a:cubicBezTo>
                  <a:cubicBezTo>
                    <a:pt x="11000" y="2412"/>
                    <a:pt x="16823" y="0"/>
                    <a:pt x="22896" y="0"/>
                  </a:cubicBezTo>
                  <a:close/>
                </a:path>
              </a:pathLst>
            </a:custGeom>
            <a:solidFill>
              <a:srgbClr val="5271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66" name="Google Shape;566;p61"/>
            <p:cNvSpPr txBox="1"/>
            <p:nvPr/>
          </p:nvSpPr>
          <p:spPr>
            <a:xfrm>
              <a:off x="0" y="-38100"/>
              <a:ext cx="4274726" cy="220556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67" name="Google Shape;567;p61"/>
          <p:cNvSpPr/>
          <p:nvPr/>
        </p:nvSpPr>
        <p:spPr>
          <a:xfrm>
            <a:off x="5893678" y="8135576"/>
            <a:ext cx="4102978" cy="2245448"/>
          </a:xfrm>
          <a:custGeom>
            <a:rect b="b" l="l" r="r" t="t"/>
            <a:pathLst>
              <a:path extrusionOk="0" h="2245448" w="4102978">
                <a:moveTo>
                  <a:pt x="0" y="0"/>
                </a:moveTo>
                <a:lnTo>
                  <a:pt x="4102978" y="0"/>
                </a:lnTo>
                <a:lnTo>
                  <a:pt x="4102978" y="2245448"/>
                </a:lnTo>
                <a:lnTo>
                  <a:pt x="0" y="22454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568" name="Google Shape;568;p61"/>
          <p:cNvSpPr/>
          <p:nvPr/>
        </p:nvSpPr>
        <p:spPr>
          <a:xfrm>
            <a:off x="1028700" y="8135576"/>
            <a:ext cx="4102978" cy="3133183"/>
          </a:xfrm>
          <a:custGeom>
            <a:rect b="b" l="l" r="r" t="t"/>
            <a:pathLst>
              <a:path extrusionOk="0" h="3133183" w="4102978">
                <a:moveTo>
                  <a:pt x="0" y="0"/>
                </a:moveTo>
                <a:lnTo>
                  <a:pt x="4102978" y="0"/>
                </a:lnTo>
                <a:lnTo>
                  <a:pt x="4102978" y="3133183"/>
                </a:lnTo>
                <a:lnTo>
                  <a:pt x="0" y="313318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569" name="Google Shape;569;p61"/>
          <p:cNvSpPr/>
          <p:nvPr/>
        </p:nvSpPr>
        <p:spPr>
          <a:xfrm flipH="1" rot="-5400000">
            <a:off x="13601700" y="1988707"/>
            <a:ext cx="7315200" cy="2513769"/>
          </a:xfrm>
          <a:custGeom>
            <a:rect b="b" l="l" r="r" t="t"/>
            <a:pathLst>
              <a:path extrusionOk="0" h="2513769" w="7315200">
                <a:moveTo>
                  <a:pt x="7315200" y="0"/>
                </a:moveTo>
                <a:lnTo>
                  <a:pt x="0" y="0"/>
                </a:lnTo>
                <a:lnTo>
                  <a:pt x="0" y="2513768"/>
                </a:lnTo>
                <a:lnTo>
                  <a:pt x="7315200" y="2513768"/>
                </a:lnTo>
                <a:lnTo>
                  <a:pt x="731520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grpSp>
        <p:nvGrpSpPr>
          <p:cNvPr id="570" name="Google Shape;570;p61"/>
          <p:cNvGrpSpPr/>
          <p:nvPr/>
        </p:nvGrpSpPr>
        <p:grpSpPr>
          <a:xfrm>
            <a:off x="1028700" y="3800317"/>
            <a:ext cx="16230600" cy="2844156"/>
            <a:chOff x="0" y="95250"/>
            <a:chExt cx="21640800" cy="3792207"/>
          </a:xfrm>
        </p:grpSpPr>
        <p:sp>
          <p:nvSpPr>
            <p:cNvPr id="571" name="Google Shape;571;p61"/>
            <p:cNvSpPr txBox="1"/>
            <p:nvPr/>
          </p:nvSpPr>
          <p:spPr>
            <a:xfrm>
              <a:off x="0" y="95250"/>
              <a:ext cx="21640800" cy="192828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10001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9999" u="none" cap="none" strike="noStrike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BREAKING 3RD</a:t>
              </a:r>
              <a:endParaRPr/>
            </a:p>
          </p:txBody>
        </p:sp>
        <p:sp>
          <p:nvSpPr>
            <p:cNvPr id="572" name="Google Shape;572;p61"/>
            <p:cNvSpPr txBox="1"/>
            <p:nvPr/>
          </p:nvSpPr>
          <p:spPr>
            <a:xfrm>
              <a:off x="6893031" y="2163657"/>
              <a:ext cx="7854600" cy="1723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3500" u="none" cap="none" strike="noStrike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3 wins</a:t>
              </a:r>
              <a:endParaRPr/>
            </a:p>
            <a:p>
              <a:pPr indent="0" lvl="0" marL="0" marR="0" rtl="0" algn="ctr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3500" u="none" cap="none" strike="noStrike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ATSS: 24</a:t>
              </a:r>
              <a:r>
                <a:rPr lang="en-US" sz="3500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8</a:t>
              </a:r>
              <a:r>
                <a:rPr b="0" i="0" lang="en-US" sz="3500" u="none" cap="none" strike="noStrike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.</a:t>
              </a:r>
              <a:r>
                <a:rPr lang="en-US" sz="3500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19</a:t>
              </a:r>
              <a:endParaRPr/>
            </a:p>
          </p:txBody>
        </p:sp>
      </p:grpSp>
      <p:sp>
        <p:nvSpPr>
          <p:cNvPr id="573" name="Google Shape;573;p61"/>
          <p:cNvSpPr txBox="1"/>
          <p:nvPr/>
        </p:nvSpPr>
        <p:spPr>
          <a:xfrm>
            <a:off x="17259300" y="9210675"/>
            <a:ext cx="152400" cy="2000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61</a:t>
            </a:r>
            <a:endParaRPr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737373"/>
        </a:solidFill>
      </p:bgPr>
    </p:bg>
    <p:spTree>
      <p:nvGrpSpPr>
        <p:cNvPr id="577" name="Shape 5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8" name="Google Shape;578;p62"/>
          <p:cNvGrpSpPr/>
          <p:nvPr/>
        </p:nvGrpSpPr>
        <p:grpSpPr>
          <a:xfrm>
            <a:off x="1028700" y="884039"/>
            <a:ext cx="16230600" cy="8374261"/>
            <a:chOff x="0" y="-38100"/>
            <a:chExt cx="4274726" cy="2205567"/>
          </a:xfrm>
        </p:grpSpPr>
        <p:sp>
          <p:nvSpPr>
            <p:cNvPr id="579" name="Google Shape;579;p62"/>
            <p:cNvSpPr/>
            <p:nvPr/>
          </p:nvSpPr>
          <p:spPr>
            <a:xfrm>
              <a:off x="0" y="0"/>
              <a:ext cx="4274726" cy="2167467"/>
            </a:xfrm>
            <a:custGeom>
              <a:rect b="b" l="l" r="r" t="t"/>
              <a:pathLst>
                <a:path extrusionOk="0" h="2167467" w="4274726">
                  <a:moveTo>
                    <a:pt x="22896" y="0"/>
                  </a:moveTo>
                  <a:lnTo>
                    <a:pt x="4251830" y="0"/>
                  </a:lnTo>
                  <a:cubicBezTo>
                    <a:pt x="4264475" y="0"/>
                    <a:pt x="4274726" y="10251"/>
                    <a:pt x="4274726" y="22896"/>
                  </a:cubicBezTo>
                  <a:lnTo>
                    <a:pt x="4274726" y="2144571"/>
                  </a:lnTo>
                  <a:cubicBezTo>
                    <a:pt x="4274726" y="2150643"/>
                    <a:pt x="4272314" y="2156467"/>
                    <a:pt x="4268020" y="2160761"/>
                  </a:cubicBezTo>
                  <a:cubicBezTo>
                    <a:pt x="4263726" y="2165054"/>
                    <a:pt x="4257903" y="2167467"/>
                    <a:pt x="4251830" y="2167467"/>
                  </a:cubicBezTo>
                  <a:lnTo>
                    <a:pt x="22896" y="2167467"/>
                  </a:lnTo>
                  <a:cubicBezTo>
                    <a:pt x="16823" y="2167467"/>
                    <a:pt x="11000" y="2165054"/>
                    <a:pt x="6706" y="2160761"/>
                  </a:cubicBezTo>
                  <a:cubicBezTo>
                    <a:pt x="2412" y="2156467"/>
                    <a:pt x="0" y="2150643"/>
                    <a:pt x="0" y="2144571"/>
                  </a:cubicBezTo>
                  <a:lnTo>
                    <a:pt x="0" y="22896"/>
                  </a:lnTo>
                  <a:cubicBezTo>
                    <a:pt x="0" y="16823"/>
                    <a:pt x="2412" y="11000"/>
                    <a:pt x="6706" y="6706"/>
                  </a:cubicBezTo>
                  <a:cubicBezTo>
                    <a:pt x="11000" y="2412"/>
                    <a:pt x="16823" y="0"/>
                    <a:pt x="2289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80" name="Google Shape;580;p62"/>
            <p:cNvSpPr txBox="1"/>
            <p:nvPr/>
          </p:nvSpPr>
          <p:spPr>
            <a:xfrm>
              <a:off x="0" y="-38100"/>
              <a:ext cx="4274726" cy="220556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81" name="Google Shape;581;p62"/>
          <p:cNvSpPr/>
          <p:nvPr/>
        </p:nvSpPr>
        <p:spPr>
          <a:xfrm>
            <a:off x="1981200" y="-94024"/>
            <a:ext cx="4102978" cy="2245448"/>
          </a:xfrm>
          <a:custGeom>
            <a:rect b="b" l="l" r="r" t="t"/>
            <a:pathLst>
              <a:path extrusionOk="0" h="2245448" w="4102978">
                <a:moveTo>
                  <a:pt x="0" y="0"/>
                </a:moveTo>
                <a:lnTo>
                  <a:pt x="4102978" y="0"/>
                </a:lnTo>
                <a:lnTo>
                  <a:pt x="4102978" y="2245448"/>
                </a:lnTo>
                <a:lnTo>
                  <a:pt x="0" y="22454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582" name="Google Shape;582;p62"/>
          <p:cNvSpPr/>
          <p:nvPr/>
        </p:nvSpPr>
        <p:spPr>
          <a:xfrm>
            <a:off x="1981200" y="6267450"/>
            <a:ext cx="2880360" cy="4114800"/>
          </a:xfrm>
          <a:custGeom>
            <a:rect b="b" l="l" r="r" t="t"/>
            <a:pathLst>
              <a:path extrusionOk="0" h="4114800" w="2880360">
                <a:moveTo>
                  <a:pt x="0" y="0"/>
                </a:moveTo>
                <a:lnTo>
                  <a:pt x="2880360" y="0"/>
                </a:lnTo>
                <a:lnTo>
                  <a:pt x="2880360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583" name="Google Shape;583;p62"/>
          <p:cNvSpPr/>
          <p:nvPr/>
        </p:nvSpPr>
        <p:spPr>
          <a:xfrm rot="10800000">
            <a:off x="5623560" y="7673106"/>
            <a:ext cx="3422956" cy="2613894"/>
          </a:xfrm>
          <a:custGeom>
            <a:rect b="b" l="l" r="r" t="t"/>
            <a:pathLst>
              <a:path extrusionOk="0" h="2613894" w="3422956">
                <a:moveTo>
                  <a:pt x="0" y="0"/>
                </a:moveTo>
                <a:lnTo>
                  <a:pt x="3422956" y="0"/>
                </a:lnTo>
                <a:lnTo>
                  <a:pt x="3422956" y="2613894"/>
                </a:lnTo>
                <a:lnTo>
                  <a:pt x="0" y="261389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584" name="Google Shape;584;p62"/>
          <p:cNvSpPr txBox="1"/>
          <p:nvPr/>
        </p:nvSpPr>
        <p:spPr>
          <a:xfrm>
            <a:off x="2339510" y="4432300"/>
            <a:ext cx="13608900" cy="1923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500">
                <a:solidFill>
                  <a:srgbClr val="737373"/>
                </a:solidFill>
                <a:latin typeface="DM Sans"/>
                <a:ea typeface="DM Sans"/>
                <a:cs typeface="DM Sans"/>
                <a:sym typeface="DM Sans"/>
              </a:rPr>
              <a:t>CIS</a:t>
            </a:r>
            <a:endParaRPr/>
          </a:p>
        </p:txBody>
      </p:sp>
      <p:sp>
        <p:nvSpPr>
          <p:cNvPr id="585" name="Google Shape;585;p62"/>
          <p:cNvSpPr txBox="1"/>
          <p:nvPr/>
        </p:nvSpPr>
        <p:spPr>
          <a:xfrm>
            <a:off x="17259300" y="9210675"/>
            <a:ext cx="152400" cy="2000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62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2" name="Google Shape;132;g3c557dbc9b9_0_11"/>
          <p:cNvGrpSpPr/>
          <p:nvPr/>
        </p:nvGrpSpPr>
        <p:grpSpPr>
          <a:xfrm>
            <a:off x="1028700" y="884038"/>
            <a:ext cx="16230707" cy="8374443"/>
            <a:chOff x="0" y="-38100"/>
            <a:chExt cx="4274726" cy="2205600"/>
          </a:xfrm>
        </p:grpSpPr>
        <p:sp>
          <p:nvSpPr>
            <p:cNvPr id="133" name="Google Shape;133;g3c557dbc9b9_0_11"/>
            <p:cNvSpPr/>
            <p:nvPr/>
          </p:nvSpPr>
          <p:spPr>
            <a:xfrm>
              <a:off x="0" y="0"/>
              <a:ext cx="4274726" cy="2167467"/>
            </a:xfrm>
            <a:custGeom>
              <a:rect b="b" l="l" r="r" t="t"/>
              <a:pathLst>
                <a:path extrusionOk="0" h="2167467" w="4274726">
                  <a:moveTo>
                    <a:pt x="22896" y="0"/>
                  </a:moveTo>
                  <a:lnTo>
                    <a:pt x="4251830" y="0"/>
                  </a:lnTo>
                  <a:cubicBezTo>
                    <a:pt x="4264475" y="0"/>
                    <a:pt x="4274726" y="10251"/>
                    <a:pt x="4274726" y="22896"/>
                  </a:cubicBezTo>
                  <a:lnTo>
                    <a:pt x="4274726" y="2144571"/>
                  </a:lnTo>
                  <a:cubicBezTo>
                    <a:pt x="4274726" y="2150643"/>
                    <a:pt x="4272314" y="2156467"/>
                    <a:pt x="4268020" y="2160761"/>
                  </a:cubicBezTo>
                  <a:cubicBezTo>
                    <a:pt x="4263726" y="2165054"/>
                    <a:pt x="4257903" y="2167467"/>
                    <a:pt x="4251830" y="2167467"/>
                  </a:cubicBezTo>
                  <a:lnTo>
                    <a:pt x="22896" y="2167467"/>
                  </a:lnTo>
                  <a:cubicBezTo>
                    <a:pt x="16823" y="2167467"/>
                    <a:pt x="11000" y="2165054"/>
                    <a:pt x="6706" y="2160761"/>
                  </a:cubicBezTo>
                  <a:cubicBezTo>
                    <a:pt x="2412" y="2156467"/>
                    <a:pt x="0" y="2150643"/>
                    <a:pt x="0" y="2144571"/>
                  </a:cubicBezTo>
                  <a:lnTo>
                    <a:pt x="0" y="22896"/>
                  </a:lnTo>
                  <a:cubicBezTo>
                    <a:pt x="0" y="16823"/>
                    <a:pt x="2412" y="11000"/>
                    <a:pt x="6706" y="6706"/>
                  </a:cubicBezTo>
                  <a:cubicBezTo>
                    <a:pt x="11000" y="2412"/>
                    <a:pt x="16823" y="0"/>
                    <a:pt x="22896" y="0"/>
                  </a:cubicBezTo>
                  <a:close/>
                </a:path>
              </a:pathLst>
            </a:custGeom>
            <a:solidFill>
              <a:srgbClr val="5271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4" name="Google Shape;134;g3c557dbc9b9_0_11"/>
            <p:cNvSpPr txBox="1"/>
            <p:nvPr/>
          </p:nvSpPr>
          <p:spPr>
            <a:xfrm>
              <a:off x="0" y="-38100"/>
              <a:ext cx="4274700" cy="2205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35" name="Google Shape;135;g3c557dbc9b9_0_11"/>
          <p:cNvSpPr/>
          <p:nvPr/>
        </p:nvSpPr>
        <p:spPr>
          <a:xfrm>
            <a:off x="5893678" y="8135576"/>
            <a:ext cx="4102978" cy="2245448"/>
          </a:xfrm>
          <a:custGeom>
            <a:rect b="b" l="l" r="r" t="t"/>
            <a:pathLst>
              <a:path extrusionOk="0" h="2245448" w="4102978">
                <a:moveTo>
                  <a:pt x="0" y="0"/>
                </a:moveTo>
                <a:lnTo>
                  <a:pt x="4102978" y="0"/>
                </a:lnTo>
                <a:lnTo>
                  <a:pt x="4102978" y="2245448"/>
                </a:lnTo>
                <a:lnTo>
                  <a:pt x="0" y="22454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36" name="Google Shape;136;g3c557dbc9b9_0_11"/>
          <p:cNvSpPr/>
          <p:nvPr/>
        </p:nvSpPr>
        <p:spPr>
          <a:xfrm>
            <a:off x="1028700" y="8135576"/>
            <a:ext cx="4102978" cy="3133183"/>
          </a:xfrm>
          <a:custGeom>
            <a:rect b="b" l="l" r="r" t="t"/>
            <a:pathLst>
              <a:path extrusionOk="0" h="3133183" w="4102978">
                <a:moveTo>
                  <a:pt x="0" y="0"/>
                </a:moveTo>
                <a:lnTo>
                  <a:pt x="4102978" y="0"/>
                </a:lnTo>
                <a:lnTo>
                  <a:pt x="4102978" y="3133183"/>
                </a:lnTo>
                <a:lnTo>
                  <a:pt x="0" y="313318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37" name="Google Shape;137;g3c557dbc9b9_0_11"/>
          <p:cNvSpPr/>
          <p:nvPr/>
        </p:nvSpPr>
        <p:spPr>
          <a:xfrm flipH="1" rot="-5400000">
            <a:off x="13601700" y="1988707"/>
            <a:ext cx="7315200" cy="2513769"/>
          </a:xfrm>
          <a:custGeom>
            <a:rect b="b" l="l" r="r" t="t"/>
            <a:pathLst>
              <a:path extrusionOk="0" h="2513769" w="7315200">
                <a:moveTo>
                  <a:pt x="7315200" y="0"/>
                </a:moveTo>
                <a:lnTo>
                  <a:pt x="0" y="0"/>
                </a:lnTo>
                <a:lnTo>
                  <a:pt x="0" y="2513768"/>
                </a:lnTo>
                <a:lnTo>
                  <a:pt x="7315200" y="2513768"/>
                </a:lnTo>
                <a:lnTo>
                  <a:pt x="731520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38" name="Google Shape;138;g3c557dbc9b9_0_11"/>
          <p:cNvSpPr txBox="1"/>
          <p:nvPr/>
        </p:nvSpPr>
        <p:spPr>
          <a:xfrm>
            <a:off x="1028700" y="3800317"/>
            <a:ext cx="16230600" cy="1539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1000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9999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Ashwin Moorgani</a:t>
            </a:r>
            <a:endParaRPr/>
          </a:p>
        </p:txBody>
      </p:sp>
      <p:sp>
        <p:nvSpPr>
          <p:cNvPr id="139" name="Google Shape;139;g3c557dbc9b9_0_11"/>
          <p:cNvSpPr txBox="1"/>
          <p:nvPr/>
        </p:nvSpPr>
        <p:spPr>
          <a:xfrm>
            <a:off x="17259300" y="9210675"/>
            <a:ext cx="1524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12</a:t>
            </a:r>
            <a:endParaRPr/>
          </a:p>
        </p:txBody>
      </p:sp>
      <p:sp>
        <p:nvSpPr>
          <p:cNvPr id="140" name="Google Shape;140;g3c557dbc9b9_0_11"/>
          <p:cNvSpPr txBox="1"/>
          <p:nvPr/>
        </p:nvSpPr>
        <p:spPr>
          <a:xfrm>
            <a:off x="7078948" y="5713847"/>
            <a:ext cx="41301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500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SAIS</a:t>
            </a:r>
            <a:endParaRPr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9" name="Shape 5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0" name="Google Shape;590;p65"/>
          <p:cNvGrpSpPr/>
          <p:nvPr/>
        </p:nvGrpSpPr>
        <p:grpSpPr>
          <a:xfrm>
            <a:off x="1028700" y="884039"/>
            <a:ext cx="16230600" cy="8374261"/>
            <a:chOff x="0" y="-38100"/>
            <a:chExt cx="4274726" cy="2205567"/>
          </a:xfrm>
        </p:grpSpPr>
        <p:sp>
          <p:nvSpPr>
            <p:cNvPr id="591" name="Google Shape;591;p65"/>
            <p:cNvSpPr/>
            <p:nvPr/>
          </p:nvSpPr>
          <p:spPr>
            <a:xfrm>
              <a:off x="0" y="0"/>
              <a:ext cx="4274726" cy="2167467"/>
            </a:xfrm>
            <a:custGeom>
              <a:rect b="b" l="l" r="r" t="t"/>
              <a:pathLst>
                <a:path extrusionOk="0" h="2167467" w="4274726">
                  <a:moveTo>
                    <a:pt x="22896" y="0"/>
                  </a:moveTo>
                  <a:lnTo>
                    <a:pt x="4251830" y="0"/>
                  </a:lnTo>
                  <a:cubicBezTo>
                    <a:pt x="4264475" y="0"/>
                    <a:pt x="4274726" y="10251"/>
                    <a:pt x="4274726" y="22896"/>
                  </a:cubicBezTo>
                  <a:lnTo>
                    <a:pt x="4274726" y="2144571"/>
                  </a:lnTo>
                  <a:cubicBezTo>
                    <a:pt x="4274726" y="2150643"/>
                    <a:pt x="4272314" y="2156467"/>
                    <a:pt x="4268020" y="2160761"/>
                  </a:cubicBezTo>
                  <a:cubicBezTo>
                    <a:pt x="4263726" y="2165054"/>
                    <a:pt x="4257903" y="2167467"/>
                    <a:pt x="4251830" y="2167467"/>
                  </a:cubicBezTo>
                  <a:lnTo>
                    <a:pt x="22896" y="2167467"/>
                  </a:lnTo>
                  <a:cubicBezTo>
                    <a:pt x="16823" y="2167467"/>
                    <a:pt x="11000" y="2165054"/>
                    <a:pt x="6706" y="2160761"/>
                  </a:cubicBezTo>
                  <a:cubicBezTo>
                    <a:pt x="2412" y="2156467"/>
                    <a:pt x="0" y="2150643"/>
                    <a:pt x="0" y="2144571"/>
                  </a:cubicBezTo>
                  <a:lnTo>
                    <a:pt x="0" y="22896"/>
                  </a:lnTo>
                  <a:cubicBezTo>
                    <a:pt x="0" y="16823"/>
                    <a:pt x="2412" y="11000"/>
                    <a:pt x="6706" y="6706"/>
                  </a:cubicBezTo>
                  <a:cubicBezTo>
                    <a:pt x="11000" y="2412"/>
                    <a:pt x="16823" y="0"/>
                    <a:pt x="22896" y="0"/>
                  </a:cubicBezTo>
                  <a:close/>
                </a:path>
              </a:pathLst>
            </a:custGeom>
            <a:solidFill>
              <a:srgbClr val="5271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92" name="Google Shape;592;p65"/>
            <p:cNvSpPr txBox="1"/>
            <p:nvPr/>
          </p:nvSpPr>
          <p:spPr>
            <a:xfrm>
              <a:off x="0" y="-38100"/>
              <a:ext cx="4274726" cy="220556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93" name="Google Shape;593;p65"/>
          <p:cNvSpPr/>
          <p:nvPr/>
        </p:nvSpPr>
        <p:spPr>
          <a:xfrm>
            <a:off x="5893678" y="8135576"/>
            <a:ext cx="4102978" cy="2245448"/>
          </a:xfrm>
          <a:custGeom>
            <a:rect b="b" l="l" r="r" t="t"/>
            <a:pathLst>
              <a:path extrusionOk="0" h="2245448" w="4102978">
                <a:moveTo>
                  <a:pt x="0" y="0"/>
                </a:moveTo>
                <a:lnTo>
                  <a:pt x="4102978" y="0"/>
                </a:lnTo>
                <a:lnTo>
                  <a:pt x="4102978" y="2245448"/>
                </a:lnTo>
                <a:lnTo>
                  <a:pt x="0" y="22454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594" name="Google Shape;594;p65"/>
          <p:cNvSpPr/>
          <p:nvPr/>
        </p:nvSpPr>
        <p:spPr>
          <a:xfrm>
            <a:off x="1028700" y="8135576"/>
            <a:ext cx="4102978" cy="3133183"/>
          </a:xfrm>
          <a:custGeom>
            <a:rect b="b" l="l" r="r" t="t"/>
            <a:pathLst>
              <a:path extrusionOk="0" h="3133183" w="4102978">
                <a:moveTo>
                  <a:pt x="0" y="0"/>
                </a:moveTo>
                <a:lnTo>
                  <a:pt x="4102978" y="0"/>
                </a:lnTo>
                <a:lnTo>
                  <a:pt x="4102978" y="3133183"/>
                </a:lnTo>
                <a:lnTo>
                  <a:pt x="0" y="313318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595" name="Google Shape;595;p65"/>
          <p:cNvSpPr/>
          <p:nvPr/>
        </p:nvSpPr>
        <p:spPr>
          <a:xfrm flipH="1" rot="-5400000">
            <a:off x="13601700" y="1988707"/>
            <a:ext cx="7315200" cy="2513769"/>
          </a:xfrm>
          <a:custGeom>
            <a:rect b="b" l="l" r="r" t="t"/>
            <a:pathLst>
              <a:path extrusionOk="0" h="2513769" w="7315200">
                <a:moveTo>
                  <a:pt x="7315200" y="0"/>
                </a:moveTo>
                <a:lnTo>
                  <a:pt x="0" y="0"/>
                </a:lnTo>
                <a:lnTo>
                  <a:pt x="0" y="2513768"/>
                </a:lnTo>
                <a:lnTo>
                  <a:pt x="7315200" y="2513768"/>
                </a:lnTo>
                <a:lnTo>
                  <a:pt x="731520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grpSp>
        <p:nvGrpSpPr>
          <p:cNvPr id="596" name="Google Shape;596;p65"/>
          <p:cNvGrpSpPr/>
          <p:nvPr/>
        </p:nvGrpSpPr>
        <p:grpSpPr>
          <a:xfrm>
            <a:off x="1028700" y="3800317"/>
            <a:ext cx="16230600" cy="2844156"/>
            <a:chOff x="0" y="95250"/>
            <a:chExt cx="21640800" cy="3792207"/>
          </a:xfrm>
        </p:grpSpPr>
        <p:sp>
          <p:nvSpPr>
            <p:cNvPr id="597" name="Google Shape;597;p65"/>
            <p:cNvSpPr txBox="1"/>
            <p:nvPr/>
          </p:nvSpPr>
          <p:spPr>
            <a:xfrm>
              <a:off x="0" y="95250"/>
              <a:ext cx="21640800" cy="2052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10001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9999" u="none" cap="none" strike="noStrike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BREAKING </a:t>
              </a:r>
              <a:r>
                <a:rPr b="1" lang="en-US" sz="9999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2ND</a:t>
              </a:r>
              <a:endParaRPr/>
            </a:p>
          </p:txBody>
        </p:sp>
        <p:sp>
          <p:nvSpPr>
            <p:cNvPr id="598" name="Google Shape;598;p65"/>
            <p:cNvSpPr txBox="1"/>
            <p:nvPr/>
          </p:nvSpPr>
          <p:spPr>
            <a:xfrm>
              <a:off x="6893031" y="2163657"/>
              <a:ext cx="7854600" cy="1723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3500" u="none" cap="none" strike="noStrike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4 wins</a:t>
              </a:r>
              <a:endParaRPr/>
            </a:p>
            <a:p>
              <a:pPr indent="0" lvl="0" marL="0" marR="0" rtl="0" algn="ctr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3500" u="none" cap="none" strike="noStrike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ATSS: 24</a:t>
              </a:r>
              <a:r>
                <a:rPr lang="en-US" sz="3500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5</a:t>
              </a:r>
              <a:r>
                <a:rPr b="0" i="0" lang="en-US" sz="3500" u="none" cap="none" strike="noStrike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.</a:t>
              </a:r>
              <a:r>
                <a:rPr lang="en-US" sz="3500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75</a:t>
              </a:r>
              <a:endParaRPr/>
            </a:p>
          </p:txBody>
        </p:sp>
      </p:grpSp>
      <p:sp>
        <p:nvSpPr>
          <p:cNvPr id="599" name="Google Shape;599;p65"/>
          <p:cNvSpPr txBox="1"/>
          <p:nvPr/>
        </p:nvSpPr>
        <p:spPr>
          <a:xfrm>
            <a:off x="17259300" y="9210675"/>
            <a:ext cx="152400" cy="2000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65</a:t>
            </a:r>
            <a:endParaRPr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737373"/>
        </a:solidFill>
      </p:bgPr>
    </p:bg>
    <p:spTree>
      <p:nvGrpSpPr>
        <p:cNvPr id="603" name="Shape 6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4" name="Google Shape;604;p66"/>
          <p:cNvGrpSpPr/>
          <p:nvPr/>
        </p:nvGrpSpPr>
        <p:grpSpPr>
          <a:xfrm>
            <a:off x="1028700" y="884039"/>
            <a:ext cx="16230600" cy="8374261"/>
            <a:chOff x="0" y="-38100"/>
            <a:chExt cx="4274726" cy="2205567"/>
          </a:xfrm>
        </p:grpSpPr>
        <p:sp>
          <p:nvSpPr>
            <p:cNvPr id="605" name="Google Shape;605;p66"/>
            <p:cNvSpPr/>
            <p:nvPr/>
          </p:nvSpPr>
          <p:spPr>
            <a:xfrm>
              <a:off x="0" y="0"/>
              <a:ext cx="4274726" cy="2167467"/>
            </a:xfrm>
            <a:custGeom>
              <a:rect b="b" l="l" r="r" t="t"/>
              <a:pathLst>
                <a:path extrusionOk="0" h="2167467" w="4274726">
                  <a:moveTo>
                    <a:pt x="22896" y="0"/>
                  </a:moveTo>
                  <a:lnTo>
                    <a:pt x="4251830" y="0"/>
                  </a:lnTo>
                  <a:cubicBezTo>
                    <a:pt x="4264475" y="0"/>
                    <a:pt x="4274726" y="10251"/>
                    <a:pt x="4274726" y="22896"/>
                  </a:cubicBezTo>
                  <a:lnTo>
                    <a:pt x="4274726" y="2144571"/>
                  </a:lnTo>
                  <a:cubicBezTo>
                    <a:pt x="4274726" y="2150643"/>
                    <a:pt x="4272314" y="2156467"/>
                    <a:pt x="4268020" y="2160761"/>
                  </a:cubicBezTo>
                  <a:cubicBezTo>
                    <a:pt x="4263726" y="2165054"/>
                    <a:pt x="4257903" y="2167467"/>
                    <a:pt x="4251830" y="2167467"/>
                  </a:cubicBezTo>
                  <a:lnTo>
                    <a:pt x="22896" y="2167467"/>
                  </a:lnTo>
                  <a:cubicBezTo>
                    <a:pt x="16823" y="2167467"/>
                    <a:pt x="11000" y="2165054"/>
                    <a:pt x="6706" y="2160761"/>
                  </a:cubicBezTo>
                  <a:cubicBezTo>
                    <a:pt x="2412" y="2156467"/>
                    <a:pt x="0" y="2150643"/>
                    <a:pt x="0" y="2144571"/>
                  </a:cubicBezTo>
                  <a:lnTo>
                    <a:pt x="0" y="22896"/>
                  </a:lnTo>
                  <a:cubicBezTo>
                    <a:pt x="0" y="16823"/>
                    <a:pt x="2412" y="11000"/>
                    <a:pt x="6706" y="6706"/>
                  </a:cubicBezTo>
                  <a:cubicBezTo>
                    <a:pt x="11000" y="2412"/>
                    <a:pt x="16823" y="0"/>
                    <a:pt x="2289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06" name="Google Shape;606;p66"/>
            <p:cNvSpPr txBox="1"/>
            <p:nvPr/>
          </p:nvSpPr>
          <p:spPr>
            <a:xfrm>
              <a:off x="0" y="-38100"/>
              <a:ext cx="4274726" cy="220556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607" name="Google Shape;607;p66"/>
          <p:cNvSpPr/>
          <p:nvPr/>
        </p:nvSpPr>
        <p:spPr>
          <a:xfrm>
            <a:off x="1981200" y="-94024"/>
            <a:ext cx="4102978" cy="2245448"/>
          </a:xfrm>
          <a:custGeom>
            <a:rect b="b" l="l" r="r" t="t"/>
            <a:pathLst>
              <a:path extrusionOk="0" h="2245448" w="4102978">
                <a:moveTo>
                  <a:pt x="0" y="0"/>
                </a:moveTo>
                <a:lnTo>
                  <a:pt x="4102978" y="0"/>
                </a:lnTo>
                <a:lnTo>
                  <a:pt x="4102978" y="2245448"/>
                </a:lnTo>
                <a:lnTo>
                  <a:pt x="0" y="22454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608" name="Google Shape;608;p66"/>
          <p:cNvSpPr/>
          <p:nvPr/>
        </p:nvSpPr>
        <p:spPr>
          <a:xfrm>
            <a:off x="1981200" y="6267450"/>
            <a:ext cx="2880360" cy="4114800"/>
          </a:xfrm>
          <a:custGeom>
            <a:rect b="b" l="l" r="r" t="t"/>
            <a:pathLst>
              <a:path extrusionOk="0" h="4114800" w="2880360">
                <a:moveTo>
                  <a:pt x="0" y="0"/>
                </a:moveTo>
                <a:lnTo>
                  <a:pt x="2880360" y="0"/>
                </a:lnTo>
                <a:lnTo>
                  <a:pt x="2880360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609" name="Google Shape;609;p66"/>
          <p:cNvSpPr/>
          <p:nvPr/>
        </p:nvSpPr>
        <p:spPr>
          <a:xfrm rot="10800000">
            <a:off x="5623560" y="7673106"/>
            <a:ext cx="3422956" cy="2613894"/>
          </a:xfrm>
          <a:custGeom>
            <a:rect b="b" l="l" r="r" t="t"/>
            <a:pathLst>
              <a:path extrusionOk="0" h="2613894" w="3422956">
                <a:moveTo>
                  <a:pt x="0" y="0"/>
                </a:moveTo>
                <a:lnTo>
                  <a:pt x="3422956" y="0"/>
                </a:lnTo>
                <a:lnTo>
                  <a:pt x="3422956" y="2613894"/>
                </a:lnTo>
                <a:lnTo>
                  <a:pt x="0" y="261389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610" name="Google Shape;610;p66"/>
          <p:cNvSpPr txBox="1"/>
          <p:nvPr/>
        </p:nvSpPr>
        <p:spPr>
          <a:xfrm>
            <a:off x="2339510" y="4432300"/>
            <a:ext cx="13608900" cy="1923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500">
                <a:solidFill>
                  <a:srgbClr val="737373"/>
                </a:solidFill>
                <a:latin typeface="DM Sans"/>
                <a:ea typeface="DM Sans"/>
                <a:cs typeface="DM Sans"/>
                <a:sym typeface="DM Sans"/>
              </a:rPr>
              <a:t>DBS</a:t>
            </a:r>
            <a:endParaRPr/>
          </a:p>
        </p:txBody>
      </p:sp>
      <p:sp>
        <p:nvSpPr>
          <p:cNvPr id="611" name="Google Shape;611;p66"/>
          <p:cNvSpPr txBox="1"/>
          <p:nvPr/>
        </p:nvSpPr>
        <p:spPr>
          <a:xfrm>
            <a:off x="17259300" y="9210675"/>
            <a:ext cx="152400" cy="2000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66</a:t>
            </a:r>
            <a:endParaRPr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5" name="Shape 6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6" name="Google Shape;616;p63"/>
          <p:cNvGrpSpPr/>
          <p:nvPr/>
        </p:nvGrpSpPr>
        <p:grpSpPr>
          <a:xfrm>
            <a:off x="1028700" y="884039"/>
            <a:ext cx="16230600" cy="8374261"/>
            <a:chOff x="0" y="-38100"/>
            <a:chExt cx="4274726" cy="2205567"/>
          </a:xfrm>
        </p:grpSpPr>
        <p:sp>
          <p:nvSpPr>
            <p:cNvPr id="617" name="Google Shape;617;p63"/>
            <p:cNvSpPr/>
            <p:nvPr/>
          </p:nvSpPr>
          <p:spPr>
            <a:xfrm>
              <a:off x="0" y="0"/>
              <a:ext cx="4274726" cy="2167467"/>
            </a:xfrm>
            <a:custGeom>
              <a:rect b="b" l="l" r="r" t="t"/>
              <a:pathLst>
                <a:path extrusionOk="0" h="2167467" w="4274726">
                  <a:moveTo>
                    <a:pt x="22896" y="0"/>
                  </a:moveTo>
                  <a:lnTo>
                    <a:pt x="4251830" y="0"/>
                  </a:lnTo>
                  <a:cubicBezTo>
                    <a:pt x="4264475" y="0"/>
                    <a:pt x="4274726" y="10251"/>
                    <a:pt x="4274726" y="22896"/>
                  </a:cubicBezTo>
                  <a:lnTo>
                    <a:pt x="4274726" y="2144571"/>
                  </a:lnTo>
                  <a:cubicBezTo>
                    <a:pt x="4274726" y="2150643"/>
                    <a:pt x="4272314" y="2156467"/>
                    <a:pt x="4268020" y="2160761"/>
                  </a:cubicBezTo>
                  <a:cubicBezTo>
                    <a:pt x="4263726" y="2165054"/>
                    <a:pt x="4257903" y="2167467"/>
                    <a:pt x="4251830" y="2167467"/>
                  </a:cubicBezTo>
                  <a:lnTo>
                    <a:pt x="22896" y="2167467"/>
                  </a:lnTo>
                  <a:cubicBezTo>
                    <a:pt x="16823" y="2167467"/>
                    <a:pt x="11000" y="2165054"/>
                    <a:pt x="6706" y="2160761"/>
                  </a:cubicBezTo>
                  <a:cubicBezTo>
                    <a:pt x="2412" y="2156467"/>
                    <a:pt x="0" y="2150643"/>
                    <a:pt x="0" y="2144571"/>
                  </a:cubicBezTo>
                  <a:lnTo>
                    <a:pt x="0" y="22896"/>
                  </a:lnTo>
                  <a:cubicBezTo>
                    <a:pt x="0" y="16823"/>
                    <a:pt x="2412" y="11000"/>
                    <a:pt x="6706" y="6706"/>
                  </a:cubicBezTo>
                  <a:cubicBezTo>
                    <a:pt x="11000" y="2412"/>
                    <a:pt x="16823" y="0"/>
                    <a:pt x="22896" y="0"/>
                  </a:cubicBezTo>
                  <a:close/>
                </a:path>
              </a:pathLst>
            </a:custGeom>
            <a:solidFill>
              <a:srgbClr val="5271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18" name="Google Shape;618;p63"/>
            <p:cNvSpPr txBox="1"/>
            <p:nvPr/>
          </p:nvSpPr>
          <p:spPr>
            <a:xfrm>
              <a:off x="0" y="-38100"/>
              <a:ext cx="4274726" cy="220556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619" name="Google Shape;619;p63"/>
          <p:cNvSpPr/>
          <p:nvPr/>
        </p:nvSpPr>
        <p:spPr>
          <a:xfrm>
            <a:off x="5893678" y="8135576"/>
            <a:ext cx="4102978" cy="2245448"/>
          </a:xfrm>
          <a:custGeom>
            <a:rect b="b" l="l" r="r" t="t"/>
            <a:pathLst>
              <a:path extrusionOk="0" h="2245448" w="4102978">
                <a:moveTo>
                  <a:pt x="0" y="0"/>
                </a:moveTo>
                <a:lnTo>
                  <a:pt x="4102978" y="0"/>
                </a:lnTo>
                <a:lnTo>
                  <a:pt x="4102978" y="2245448"/>
                </a:lnTo>
                <a:lnTo>
                  <a:pt x="0" y="22454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620" name="Google Shape;620;p63"/>
          <p:cNvSpPr/>
          <p:nvPr/>
        </p:nvSpPr>
        <p:spPr>
          <a:xfrm>
            <a:off x="1028700" y="8135576"/>
            <a:ext cx="4102978" cy="3133183"/>
          </a:xfrm>
          <a:custGeom>
            <a:rect b="b" l="l" r="r" t="t"/>
            <a:pathLst>
              <a:path extrusionOk="0" h="3133183" w="4102978">
                <a:moveTo>
                  <a:pt x="0" y="0"/>
                </a:moveTo>
                <a:lnTo>
                  <a:pt x="4102978" y="0"/>
                </a:lnTo>
                <a:lnTo>
                  <a:pt x="4102978" y="3133183"/>
                </a:lnTo>
                <a:lnTo>
                  <a:pt x="0" y="313318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621" name="Google Shape;621;p63"/>
          <p:cNvSpPr/>
          <p:nvPr/>
        </p:nvSpPr>
        <p:spPr>
          <a:xfrm flipH="1" rot="-5400000">
            <a:off x="13601700" y="1988707"/>
            <a:ext cx="7315200" cy="2513769"/>
          </a:xfrm>
          <a:custGeom>
            <a:rect b="b" l="l" r="r" t="t"/>
            <a:pathLst>
              <a:path extrusionOk="0" h="2513769" w="7315200">
                <a:moveTo>
                  <a:pt x="7315200" y="0"/>
                </a:moveTo>
                <a:lnTo>
                  <a:pt x="0" y="0"/>
                </a:lnTo>
                <a:lnTo>
                  <a:pt x="0" y="2513768"/>
                </a:lnTo>
                <a:lnTo>
                  <a:pt x="7315200" y="2513768"/>
                </a:lnTo>
                <a:lnTo>
                  <a:pt x="731520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grpSp>
        <p:nvGrpSpPr>
          <p:cNvPr id="622" name="Google Shape;622;p63"/>
          <p:cNvGrpSpPr/>
          <p:nvPr/>
        </p:nvGrpSpPr>
        <p:grpSpPr>
          <a:xfrm>
            <a:off x="1028700" y="3800317"/>
            <a:ext cx="16230600" cy="2844156"/>
            <a:chOff x="0" y="95250"/>
            <a:chExt cx="21640800" cy="3792207"/>
          </a:xfrm>
        </p:grpSpPr>
        <p:sp>
          <p:nvSpPr>
            <p:cNvPr id="623" name="Google Shape;623;p63"/>
            <p:cNvSpPr txBox="1"/>
            <p:nvPr/>
          </p:nvSpPr>
          <p:spPr>
            <a:xfrm>
              <a:off x="0" y="95250"/>
              <a:ext cx="21640800" cy="2052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10001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9999" u="none" cap="none" strike="noStrike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BREAKING </a:t>
              </a:r>
              <a:r>
                <a:rPr b="1" lang="en-US" sz="9999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1ST</a:t>
              </a:r>
              <a:endParaRPr/>
            </a:p>
          </p:txBody>
        </p:sp>
        <p:sp>
          <p:nvSpPr>
            <p:cNvPr id="624" name="Google Shape;624;p63"/>
            <p:cNvSpPr txBox="1"/>
            <p:nvPr/>
          </p:nvSpPr>
          <p:spPr>
            <a:xfrm>
              <a:off x="6893031" y="2163657"/>
              <a:ext cx="7854600" cy="1723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3500" u="none" cap="none" strike="noStrike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4 wins</a:t>
              </a:r>
              <a:endParaRPr/>
            </a:p>
            <a:p>
              <a:pPr indent="0" lvl="0" marL="0" marR="0" rtl="0" algn="ctr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3500" u="none" cap="none" strike="noStrike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ATSS: 24</a:t>
              </a:r>
              <a:r>
                <a:rPr lang="en-US" sz="3500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7</a:t>
              </a:r>
              <a:r>
                <a:rPr b="0" i="0" lang="en-US" sz="3500" u="none" cap="none" strike="noStrike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.</a:t>
              </a:r>
              <a:r>
                <a:rPr lang="en-US" sz="3500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67</a:t>
              </a:r>
              <a:endParaRPr/>
            </a:p>
          </p:txBody>
        </p:sp>
      </p:grpSp>
      <p:sp>
        <p:nvSpPr>
          <p:cNvPr id="625" name="Google Shape;625;p63"/>
          <p:cNvSpPr txBox="1"/>
          <p:nvPr/>
        </p:nvSpPr>
        <p:spPr>
          <a:xfrm>
            <a:off x="17259300" y="9210675"/>
            <a:ext cx="152400" cy="2000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63</a:t>
            </a:r>
            <a:endParaRPr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737373"/>
        </a:solidFill>
      </p:bgPr>
    </p:bg>
    <p:spTree>
      <p:nvGrpSpPr>
        <p:cNvPr id="629" name="Shape 6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0" name="Google Shape;630;p64"/>
          <p:cNvGrpSpPr/>
          <p:nvPr/>
        </p:nvGrpSpPr>
        <p:grpSpPr>
          <a:xfrm>
            <a:off x="1028700" y="884039"/>
            <a:ext cx="16230600" cy="8374261"/>
            <a:chOff x="0" y="-38100"/>
            <a:chExt cx="4274726" cy="2205567"/>
          </a:xfrm>
        </p:grpSpPr>
        <p:sp>
          <p:nvSpPr>
            <p:cNvPr id="631" name="Google Shape;631;p64"/>
            <p:cNvSpPr/>
            <p:nvPr/>
          </p:nvSpPr>
          <p:spPr>
            <a:xfrm>
              <a:off x="0" y="0"/>
              <a:ext cx="4274726" cy="2167467"/>
            </a:xfrm>
            <a:custGeom>
              <a:rect b="b" l="l" r="r" t="t"/>
              <a:pathLst>
                <a:path extrusionOk="0" h="2167467" w="4274726">
                  <a:moveTo>
                    <a:pt x="22896" y="0"/>
                  </a:moveTo>
                  <a:lnTo>
                    <a:pt x="4251830" y="0"/>
                  </a:lnTo>
                  <a:cubicBezTo>
                    <a:pt x="4264475" y="0"/>
                    <a:pt x="4274726" y="10251"/>
                    <a:pt x="4274726" y="22896"/>
                  </a:cubicBezTo>
                  <a:lnTo>
                    <a:pt x="4274726" y="2144571"/>
                  </a:lnTo>
                  <a:cubicBezTo>
                    <a:pt x="4274726" y="2150643"/>
                    <a:pt x="4272314" y="2156467"/>
                    <a:pt x="4268020" y="2160761"/>
                  </a:cubicBezTo>
                  <a:cubicBezTo>
                    <a:pt x="4263726" y="2165054"/>
                    <a:pt x="4257903" y="2167467"/>
                    <a:pt x="4251830" y="2167467"/>
                  </a:cubicBezTo>
                  <a:lnTo>
                    <a:pt x="22896" y="2167467"/>
                  </a:lnTo>
                  <a:cubicBezTo>
                    <a:pt x="16823" y="2167467"/>
                    <a:pt x="11000" y="2165054"/>
                    <a:pt x="6706" y="2160761"/>
                  </a:cubicBezTo>
                  <a:cubicBezTo>
                    <a:pt x="2412" y="2156467"/>
                    <a:pt x="0" y="2150643"/>
                    <a:pt x="0" y="2144571"/>
                  </a:cubicBezTo>
                  <a:lnTo>
                    <a:pt x="0" y="22896"/>
                  </a:lnTo>
                  <a:cubicBezTo>
                    <a:pt x="0" y="16823"/>
                    <a:pt x="2412" y="11000"/>
                    <a:pt x="6706" y="6706"/>
                  </a:cubicBezTo>
                  <a:cubicBezTo>
                    <a:pt x="11000" y="2412"/>
                    <a:pt x="16823" y="0"/>
                    <a:pt x="2289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32" name="Google Shape;632;p64"/>
            <p:cNvSpPr txBox="1"/>
            <p:nvPr/>
          </p:nvSpPr>
          <p:spPr>
            <a:xfrm>
              <a:off x="0" y="-38100"/>
              <a:ext cx="4274726" cy="220556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633" name="Google Shape;633;p64"/>
          <p:cNvSpPr/>
          <p:nvPr/>
        </p:nvSpPr>
        <p:spPr>
          <a:xfrm>
            <a:off x="1981200" y="-94024"/>
            <a:ext cx="4102978" cy="2245448"/>
          </a:xfrm>
          <a:custGeom>
            <a:rect b="b" l="l" r="r" t="t"/>
            <a:pathLst>
              <a:path extrusionOk="0" h="2245448" w="4102978">
                <a:moveTo>
                  <a:pt x="0" y="0"/>
                </a:moveTo>
                <a:lnTo>
                  <a:pt x="4102978" y="0"/>
                </a:lnTo>
                <a:lnTo>
                  <a:pt x="4102978" y="2245448"/>
                </a:lnTo>
                <a:lnTo>
                  <a:pt x="0" y="22454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634" name="Google Shape;634;p64"/>
          <p:cNvSpPr/>
          <p:nvPr/>
        </p:nvSpPr>
        <p:spPr>
          <a:xfrm>
            <a:off x="1981200" y="6267450"/>
            <a:ext cx="2880360" cy="4114800"/>
          </a:xfrm>
          <a:custGeom>
            <a:rect b="b" l="l" r="r" t="t"/>
            <a:pathLst>
              <a:path extrusionOk="0" h="4114800" w="2880360">
                <a:moveTo>
                  <a:pt x="0" y="0"/>
                </a:moveTo>
                <a:lnTo>
                  <a:pt x="2880360" y="0"/>
                </a:lnTo>
                <a:lnTo>
                  <a:pt x="2880360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635" name="Google Shape;635;p64"/>
          <p:cNvSpPr/>
          <p:nvPr/>
        </p:nvSpPr>
        <p:spPr>
          <a:xfrm rot="10800000">
            <a:off x="5623560" y="7673106"/>
            <a:ext cx="3422956" cy="2613894"/>
          </a:xfrm>
          <a:custGeom>
            <a:rect b="b" l="l" r="r" t="t"/>
            <a:pathLst>
              <a:path extrusionOk="0" h="2613894" w="3422956">
                <a:moveTo>
                  <a:pt x="0" y="0"/>
                </a:moveTo>
                <a:lnTo>
                  <a:pt x="3422956" y="0"/>
                </a:lnTo>
                <a:lnTo>
                  <a:pt x="3422956" y="2613894"/>
                </a:lnTo>
                <a:lnTo>
                  <a:pt x="0" y="261389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636" name="Google Shape;636;p64"/>
          <p:cNvSpPr txBox="1"/>
          <p:nvPr/>
        </p:nvSpPr>
        <p:spPr>
          <a:xfrm>
            <a:off x="2339510" y="4432300"/>
            <a:ext cx="13608900" cy="1923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500">
                <a:solidFill>
                  <a:srgbClr val="737373"/>
                </a:solidFill>
                <a:latin typeface="DM Sans"/>
                <a:ea typeface="DM Sans"/>
                <a:cs typeface="DM Sans"/>
                <a:sym typeface="DM Sans"/>
              </a:rPr>
              <a:t>HKIS HS</a:t>
            </a:r>
            <a:endParaRPr/>
          </a:p>
        </p:txBody>
      </p:sp>
      <p:sp>
        <p:nvSpPr>
          <p:cNvPr id="637" name="Google Shape;637;p64"/>
          <p:cNvSpPr txBox="1"/>
          <p:nvPr/>
        </p:nvSpPr>
        <p:spPr>
          <a:xfrm>
            <a:off x="17259300" y="9210675"/>
            <a:ext cx="152400" cy="2000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64</a:t>
            </a:r>
            <a:endParaRPr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1" name="Shape 6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42" name="Google Shape;642;p67"/>
          <p:cNvGrpSpPr/>
          <p:nvPr/>
        </p:nvGrpSpPr>
        <p:grpSpPr>
          <a:xfrm>
            <a:off x="1028700" y="884039"/>
            <a:ext cx="16230600" cy="8374261"/>
            <a:chOff x="0" y="-38100"/>
            <a:chExt cx="4274726" cy="2205567"/>
          </a:xfrm>
        </p:grpSpPr>
        <p:sp>
          <p:nvSpPr>
            <p:cNvPr id="643" name="Google Shape;643;p67"/>
            <p:cNvSpPr/>
            <p:nvPr/>
          </p:nvSpPr>
          <p:spPr>
            <a:xfrm>
              <a:off x="0" y="0"/>
              <a:ext cx="4274726" cy="2167467"/>
            </a:xfrm>
            <a:custGeom>
              <a:rect b="b" l="l" r="r" t="t"/>
              <a:pathLst>
                <a:path extrusionOk="0" h="2167467" w="4274726">
                  <a:moveTo>
                    <a:pt x="22896" y="0"/>
                  </a:moveTo>
                  <a:lnTo>
                    <a:pt x="4251830" y="0"/>
                  </a:lnTo>
                  <a:cubicBezTo>
                    <a:pt x="4264475" y="0"/>
                    <a:pt x="4274726" y="10251"/>
                    <a:pt x="4274726" y="22896"/>
                  </a:cubicBezTo>
                  <a:lnTo>
                    <a:pt x="4274726" y="2144571"/>
                  </a:lnTo>
                  <a:cubicBezTo>
                    <a:pt x="4274726" y="2150643"/>
                    <a:pt x="4272314" y="2156467"/>
                    <a:pt x="4268020" y="2160761"/>
                  </a:cubicBezTo>
                  <a:cubicBezTo>
                    <a:pt x="4263726" y="2165054"/>
                    <a:pt x="4257903" y="2167467"/>
                    <a:pt x="4251830" y="2167467"/>
                  </a:cubicBezTo>
                  <a:lnTo>
                    <a:pt x="22896" y="2167467"/>
                  </a:lnTo>
                  <a:cubicBezTo>
                    <a:pt x="16823" y="2167467"/>
                    <a:pt x="11000" y="2165054"/>
                    <a:pt x="6706" y="2160761"/>
                  </a:cubicBezTo>
                  <a:cubicBezTo>
                    <a:pt x="2412" y="2156467"/>
                    <a:pt x="0" y="2150643"/>
                    <a:pt x="0" y="2144571"/>
                  </a:cubicBezTo>
                  <a:lnTo>
                    <a:pt x="0" y="22896"/>
                  </a:lnTo>
                  <a:cubicBezTo>
                    <a:pt x="0" y="16823"/>
                    <a:pt x="2412" y="11000"/>
                    <a:pt x="6706" y="6706"/>
                  </a:cubicBezTo>
                  <a:cubicBezTo>
                    <a:pt x="11000" y="2412"/>
                    <a:pt x="16823" y="0"/>
                    <a:pt x="22896" y="0"/>
                  </a:cubicBezTo>
                  <a:close/>
                </a:path>
              </a:pathLst>
            </a:custGeom>
            <a:solidFill>
              <a:srgbClr val="5271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44" name="Google Shape;644;p67"/>
            <p:cNvSpPr txBox="1"/>
            <p:nvPr/>
          </p:nvSpPr>
          <p:spPr>
            <a:xfrm>
              <a:off x="0" y="-38100"/>
              <a:ext cx="4274726" cy="220556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645" name="Google Shape;645;p67"/>
          <p:cNvSpPr/>
          <p:nvPr/>
        </p:nvSpPr>
        <p:spPr>
          <a:xfrm>
            <a:off x="5893678" y="8135576"/>
            <a:ext cx="4102978" cy="2245448"/>
          </a:xfrm>
          <a:custGeom>
            <a:rect b="b" l="l" r="r" t="t"/>
            <a:pathLst>
              <a:path extrusionOk="0" h="2245448" w="4102978">
                <a:moveTo>
                  <a:pt x="0" y="0"/>
                </a:moveTo>
                <a:lnTo>
                  <a:pt x="4102978" y="0"/>
                </a:lnTo>
                <a:lnTo>
                  <a:pt x="4102978" y="2245448"/>
                </a:lnTo>
                <a:lnTo>
                  <a:pt x="0" y="22454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646" name="Google Shape;646;p67"/>
          <p:cNvSpPr/>
          <p:nvPr/>
        </p:nvSpPr>
        <p:spPr>
          <a:xfrm>
            <a:off x="1028700" y="8135576"/>
            <a:ext cx="4102978" cy="3133183"/>
          </a:xfrm>
          <a:custGeom>
            <a:rect b="b" l="l" r="r" t="t"/>
            <a:pathLst>
              <a:path extrusionOk="0" h="3133183" w="4102978">
                <a:moveTo>
                  <a:pt x="0" y="0"/>
                </a:moveTo>
                <a:lnTo>
                  <a:pt x="4102978" y="0"/>
                </a:lnTo>
                <a:lnTo>
                  <a:pt x="4102978" y="3133183"/>
                </a:lnTo>
                <a:lnTo>
                  <a:pt x="0" y="313318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647" name="Google Shape;647;p67"/>
          <p:cNvSpPr/>
          <p:nvPr/>
        </p:nvSpPr>
        <p:spPr>
          <a:xfrm flipH="1" rot="-5400000">
            <a:off x="13601700" y="1988707"/>
            <a:ext cx="7315200" cy="2513769"/>
          </a:xfrm>
          <a:custGeom>
            <a:rect b="b" l="l" r="r" t="t"/>
            <a:pathLst>
              <a:path extrusionOk="0" h="2513769" w="7315200">
                <a:moveTo>
                  <a:pt x="7315200" y="0"/>
                </a:moveTo>
                <a:lnTo>
                  <a:pt x="0" y="0"/>
                </a:lnTo>
                <a:lnTo>
                  <a:pt x="0" y="2513768"/>
                </a:lnTo>
                <a:lnTo>
                  <a:pt x="7315200" y="2513768"/>
                </a:lnTo>
                <a:lnTo>
                  <a:pt x="731520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grpSp>
        <p:nvGrpSpPr>
          <p:cNvPr id="648" name="Google Shape;648;p67"/>
          <p:cNvGrpSpPr/>
          <p:nvPr/>
        </p:nvGrpSpPr>
        <p:grpSpPr>
          <a:xfrm>
            <a:off x="1028700" y="3455104"/>
            <a:ext cx="16230600" cy="4580019"/>
            <a:chOff x="0" y="-365033"/>
            <a:chExt cx="21640800" cy="6106690"/>
          </a:xfrm>
        </p:grpSpPr>
        <p:sp>
          <p:nvSpPr>
            <p:cNvPr id="649" name="Google Shape;649;p67"/>
            <p:cNvSpPr txBox="1"/>
            <p:nvPr/>
          </p:nvSpPr>
          <p:spPr>
            <a:xfrm>
              <a:off x="0" y="-365033"/>
              <a:ext cx="21640800" cy="430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10001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9999" u="none" cap="none" strike="noStrike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RESERVE BREAKING 1ST</a:t>
              </a:r>
              <a:endParaRPr b="1" i="0" sz="9999" u="none" cap="none" strike="noStrike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endParaRPr>
            </a:p>
            <a:p>
              <a:pPr indent="0" lvl="0" marL="0" marR="0" rtl="0" algn="ctr">
                <a:lnSpc>
                  <a:spcPct val="110001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9999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(9TH)</a:t>
              </a:r>
              <a:r>
                <a:rPr b="1" i="0" lang="en-US" sz="9999" u="none" cap="none" strike="noStrike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 </a:t>
              </a:r>
              <a:endParaRPr/>
            </a:p>
          </p:txBody>
        </p:sp>
        <p:sp>
          <p:nvSpPr>
            <p:cNvPr id="650" name="Google Shape;650;p67"/>
            <p:cNvSpPr txBox="1"/>
            <p:nvPr/>
          </p:nvSpPr>
          <p:spPr>
            <a:xfrm>
              <a:off x="6893031" y="4017857"/>
              <a:ext cx="7854600" cy="1723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500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3</a:t>
              </a:r>
              <a:r>
                <a:rPr b="0" i="0" lang="en-US" sz="3500" u="none" cap="none" strike="noStrike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 wins</a:t>
              </a:r>
              <a:endParaRPr/>
            </a:p>
            <a:p>
              <a:pPr indent="0" lvl="0" marL="0" marR="0" rtl="0" algn="ctr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3500" u="none" cap="none" strike="noStrike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ATSS: 24</a:t>
              </a:r>
              <a:r>
                <a:rPr lang="en-US" sz="3500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3</a:t>
              </a:r>
              <a:r>
                <a:rPr b="0" i="0" lang="en-US" sz="3500" u="none" cap="none" strike="noStrike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.</a:t>
              </a:r>
              <a:r>
                <a:rPr lang="en-US" sz="3500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92</a:t>
              </a:r>
              <a:endParaRPr/>
            </a:p>
          </p:txBody>
        </p:sp>
      </p:grpSp>
      <p:sp>
        <p:nvSpPr>
          <p:cNvPr id="651" name="Google Shape;651;p67"/>
          <p:cNvSpPr txBox="1"/>
          <p:nvPr/>
        </p:nvSpPr>
        <p:spPr>
          <a:xfrm>
            <a:off x="17259300" y="9210675"/>
            <a:ext cx="152400" cy="2000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67</a:t>
            </a:r>
            <a:endParaRPr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737373"/>
        </a:solidFill>
      </p:bgPr>
    </p:bg>
    <p:spTree>
      <p:nvGrpSpPr>
        <p:cNvPr id="655" name="Shape 6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6" name="Google Shape;656;p68"/>
          <p:cNvGrpSpPr/>
          <p:nvPr/>
        </p:nvGrpSpPr>
        <p:grpSpPr>
          <a:xfrm>
            <a:off x="1028700" y="884039"/>
            <a:ext cx="16230600" cy="8374261"/>
            <a:chOff x="0" y="-38100"/>
            <a:chExt cx="4274726" cy="2205567"/>
          </a:xfrm>
        </p:grpSpPr>
        <p:sp>
          <p:nvSpPr>
            <p:cNvPr id="657" name="Google Shape;657;p68"/>
            <p:cNvSpPr/>
            <p:nvPr/>
          </p:nvSpPr>
          <p:spPr>
            <a:xfrm>
              <a:off x="0" y="0"/>
              <a:ext cx="4274726" cy="2167467"/>
            </a:xfrm>
            <a:custGeom>
              <a:rect b="b" l="l" r="r" t="t"/>
              <a:pathLst>
                <a:path extrusionOk="0" h="2167467" w="4274726">
                  <a:moveTo>
                    <a:pt x="22896" y="0"/>
                  </a:moveTo>
                  <a:lnTo>
                    <a:pt x="4251830" y="0"/>
                  </a:lnTo>
                  <a:cubicBezTo>
                    <a:pt x="4264475" y="0"/>
                    <a:pt x="4274726" y="10251"/>
                    <a:pt x="4274726" y="22896"/>
                  </a:cubicBezTo>
                  <a:lnTo>
                    <a:pt x="4274726" y="2144571"/>
                  </a:lnTo>
                  <a:cubicBezTo>
                    <a:pt x="4274726" y="2150643"/>
                    <a:pt x="4272314" y="2156467"/>
                    <a:pt x="4268020" y="2160761"/>
                  </a:cubicBezTo>
                  <a:cubicBezTo>
                    <a:pt x="4263726" y="2165054"/>
                    <a:pt x="4257903" y="2167467"/>
                    <a:pt x="4251830" y="2167467"/>
                  </a:cubicBezTo>
                  <a:lnTo>
                    <a:pt x="22896" y="2167467"/>
                  </a:lnTo>
                  <a:cubicBezTo>
                    <a:pt x="16823" y="2167467"/>
                    <a:pt x="11000" y="2165054"/>
                    <a:pt x="6706" y="2160761"/>
                  </a:cubicBezTo>
                  <a:cubicBezTo>
                    <a:pt x="2412" y="2156467"/>
                    <a:pt x="0" y="2150643"/>
                    <a:pt x="0" y="2144571"/>
                  </a:cubicBezTo>
                  <a:lnTo>
                    <a:pt x="0" y="22896"/>
                  </a:lnTo>
                  <a:cubicBezTo>
                    <a:pt x="0" y="16823"/>
                    <a:pt x="2412" y="11000"/>
                    <a:pt x="6706" y="6706"/>
                  </a:cubicBezTo>
                  <a:cubicBezTo>
                    <a:pt x="11000" y="2412"/>
                    <a:pt x="16823" y="0"/>
                    <a:pt x="2289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8" name="Google Shape;658;p68"/>
            <p:cNvSpPr txBox="1"/>
            <p:nvPr/>
          </p:nvSpPr>
          <p:spPr>
            <a:xfrm>
              <a:off x="0" y="-38100"/>
              <a:ext cx="4274726" cy="220556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659" name="Google Shape;659;p68"/>
          <p:cNvSpPr/>
          <p:nvPr/>
        </p:nvSpPr>
        <p:spPr>
          <a:xfrm>
            <a:off x="1981200" y="-94024"/>
            <a:ext cx="4102978" cy="2245448"/>
          </a:xfrm>
          <a:custGeom>
            <a:rect b="b" l="l" r="r" t="t"/>
            <a:pathLst>
              <a:path extrusionOk="0" h="2245448" w="4102978">
                <a:moveTo>
                  <a:pt x="0" y="0"/>
                </a:moveTo>
                <a:lnTo>
                  <a:pt x="4102978" y="0"/>
                </a:lnTo>
                <a:lnTo>
                  <a:pt x="4102978" y="2245448"/>
                </a:lnTo>
                <a:lnTo>
                  <a:pt x="0" y="22454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660" name="Google Shape;660;p68"/>
          <p:cNvSpPr/>
          <p:nvPr/>
        </p:nvSpPr>
        <p:spPr>
          <a:xfrm>
            <a:off x="1981200" y="6267450"/>
            <a:ext cx="2880360" cy="4114800"/>
          </a:xfrm>
          <a:custGeom>
            <a:rect b="b" l="l" r="r" t="t"/>
            <a:pathLst>
              <a:path extrusionOk="0" h="4114800" w="2880360">
                <a:moveTo>
                  <a:pt x="0" y="0"/>
                </a:moveTo>
                <a:lnTo>
                  <a:pt x="2880360" y="0"/>
                </a:lnTo>
                <a:lnTo>
                  <a:pt x="2880360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661" name="Google Shape;661;p68"/>
          <p:cNvSpPr/>
          <p:nvPr/>
        </p:nvSpPr>
        <p:spPr>
          <a:xfrm rot="10800000">
            <a:off x="5623560" y="7673106"/>
            <a:ext cx="3422956" cy="2613894"/>
          </a:xfrm>
          <a:custGeom>
            <a:rect b="b" l="l" r="r" t="t"/>
            <a:pathLst>
              <a:path extrusionOk="0" h="2613894" w="3422956">
                <a:moveTo>
                  <a:pt x="0" y="0"/>
                </a:moveTo>
                <a:lnTo>
                  <a:pt x="3422956" y="0"/>
                </a:lnTo>
                <a:lnTo>
                  <a:pt x="3422956" y="2613894"/>
                </a:lnTo>
                <a:lnTo>
                  <a:pt x="0" y="261389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662" name="Google Shape;662;p68"/>
          <p:cNvSpPr txBox="1"/>
          <p:nvPr/>
        </p:nvSpPr>
        <p:spPr>
          <a:xfrm>
            <a:off x="2339510" y="4432300"/>
            <a:ext cx="13608900" cy="1924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500">
                <a:solidFill>
                  <a:srgbClr val="737373"/>
                </a:solidFill>
                <a:latin typeface="DM Sans"/>
                <a:ea typeface="DM Sans"/>
                <a:cs typeface="DM Sans"/>
                <a:sym typeface="DM Sans"/>
              </a:rPr>
              <a:t>SPCC</a:t>
            </a:r>
            <a:endParaRPr/>
          </a:p>
        </p:txBody>
      </p:sp>
      <p:sp>
        <p:nvSpPr>
          <p:cNvPr id="663" name="Google Shape;663;p68"/>
          <p:cNvSpPr txBox="1"/>
          <p:nvPr/>
        </p:nvSpPr>
        <p:spPr>
          <a:xfrm>
            <a:off x="17259300" y="9210675"/>
            <a:ext cx="152400" cy="2000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68</a:t>
            </a:r>
            <a:endParaRPr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7" name="Shape 6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8" name="Google Shape;668;p69"/>
          <p:cNvGrpSpPr/>
          <p:nvPr/>
        </p:nvGrpSpPr>
        <p:grpSpPr>
          <a:xfrm>
            <a:off x="1028700" y="884039"/>
            <a:ext cx="16230600" cy="8374261"/>
            <a:chOff x="0" y="-38100"/>
            <a:chExt cx="4274726" cy="2205567"/>
          </a:xfrm>
        </p:grpSpPr>
        <p:sp>
          <p:nvSpPr>
            <p:cNvPr id="669" name="Google Shape;669;p69"/>
            <p:cNvSpPr/>
            <p:nvPr/>
          </p:nvSpPr>
          <p:spPr>
            <a:xfrm>
              <a:off x="0" y="0"/>
              <a:ext cx="4274726" cy="2167467"/>
            </a:xfrm>
            <a:custGeom>
              <a:rect b="b" l="l" r="r" t="t"/>
              <a:pathLst>
                <a:path extrusionOk="0" h="2167467" w="4274726">
                  <a:moveTo>
                    <a:pt x="22896" y="0"/>
                  </a:moveTo>
                  <a:lnTo>
                    <a:pt x="4251830" y="0"/>
                  </a:lnTo>
                  <a:cubicBezTo>
                    <a:pt x="4264475" y="0"/>
                    <a:pt x="4274726" y="10251"/>
                    <a:pt x="4274726" y="22896"/>
                  </a:cubicBezTo>
                  <a:lnTo>
                    <a:pt x="4274726" y="2144571"/>
                  </a:lnTo>
                  <a:cubicBezTo>
                    <a:pt x="4274726" y="2150643"/>
                    <a:pt x="4272314" y="2156467"/>
                    <a:pt x="4268020" y="2160761"/>
                  </a:cubicBezTo>
                  <a:cubicBezTo>
                    <a:pt x="4263726" y="2165054"/>
                    <a:pt x="4257903" y="2167467"/>
                    <a:pt x="4251830" y="2167467"/>
                  </a:cubicBezTo>
                  <a:lnTo>
                    <a:pt x="22896" y="2167467"/>
                  </a:lnTo>
                  <a:cubicBezTo>
                    <a:pt x="16823" y="2167467"/>
                    <a:pt x="11000" y="2165054"/>
                    <a:pt x="6706" y="2160761"/>
                  </a:cubicBezTo>
                  <a:cubicBezTo>
                    <a:pt x="2412" y="2156467"/>
                    <a:pt x="0" y="2150643"/>
                    <a:pt x="0" y="2144571"/>
                  </a:cubicBezTo>
                  <a:lnTo>
                    <a:pt x="0" y="22896"/>
                  </a:lnTo>
                  <a:cubicBezTo>
                    <a:pt x="0" y="16823"/>
                    <a:pt x="2412" y="11000"/>
                    <a:pt x="6706" y="6706"/>
                  </a:cubicBezTo>
                  <a:cubicBezTo>
                    <a:pt x="11000" y="2412"/>
                    <a:pt x="16823" y="0"/>
                    <a:pt x="22896" y="0"/>
                  </a:cubicBezTo>
                  <a:close/>
                </a:path>
              </a:pathLst>
            </a:custGeom>
            <a:solidFill>
              <a:srgbClr val="5271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70" name="Google Shape;670;p69"/>
            <p:cNvSpPr txBox="1"/>
            <p:nvPr/>
          </p:nvSpPr>
          <p:spPr>
            <a:xfrm>
              <a:off x="0" y="-38100"/>
              <a:ext cx="4274726" cy="220556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671" name="Google Shape;671;p69"/>
          <p:cNvSpPr/>
          <p:nvPr/>
        </p:nvSpPr>
        <p:spPr>
          <a:xfrm>
            <a:off x="5893678" y="8135576"/>
            <a:ext cx="4102978" cy="2245448"/>
          </a:xfrm>
          <a:custGeom>
            <a:rect b="b" l="l" r="r" t="t"/>
            <a:pathLst>
              <a:path extrusionOk="0" h="2245448" w="4102978">
                <a:moveTo>
                  <a:pt x="0" y="0"/>
                </a:moveTo>
                <a:lnTo>
                  <a:pt x="4102978" y="0"/>
                </a:lnTo>
                <a:lnTo>
                  <a:pt x="4102978" y="2245448"/>
                </a:lnTo>
                <a:lnTo>
                  <a:pt x="0" y="22454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672" name="Google Shape;672;p69"/>
          <p:cNvSpPr/>
          <p:nvPr/>
        </p:nvSpPr>
        <p:spPr>
          <a:xfrm>
            <a:off x="1028700" y="8135576"/>
            <a:ext cx="4102978" cy="3133183"/>
          </a:xfrm>
          <a:custGeom>
            <a:rect b="b" l="l" r="r" t="t"/>
            <a:pathLst>
              <a:path extrusionOk="0" h="3133183" w="4102978">
                <a:moveTo>
                  <a:pt x="0" y="0"/>
                </a:moveTo>
                <a:lnTo>
                  <a:pt x="4102978" y="0"/>
                </a:lnTo>
                <a:lnTo>
                  <a:pt x="4102978" y="3133183"/>
                </a:lnTo>
                <a:lnTo>
                  <a:pt x="0" y="313318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673" name="Google Shape;673;p69"/>
          <p:cNvSpPr/>
          <p:nvPr/>
        </p:nvSpPr>
        <p:spPr>
          <a:xfrm flipH="1" rot="-5400000">
            <a:off x="13601700" y="1988707"/>
            <a:ext cx="7315200" cy="2513769"/>
          </a:xfrm>
          <a:custGeom>
            <a:rect b="b" l="l" r="r" t="t"/>
            <a:pathLst>
              <a:path extrusionOk="0" h="2513769" w="7315200">
                <a:moveTo>
                  <a:pt x="7315200" y="0"/>
                </a:moveTo>
                <a:lnTo>
                  <a:pt x="0" y="0"/>
                </a:lnTo>
                <a:lnTo>
                  <a:pt x="0" y="2513768"/>
                </a:lnTo>
                <a:lnTo>
                  <a:pt x="7315200" y="2513768"/>
                </a:lnTo>
                <a:lnTo>
                  <a:pt x="731520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grpSp>
        <p:nvGrpSpPr>
          <p:cNvPr id="674" name="Google Shape;674;p69"/>
          <p:cNvGrpSpPr/>
          <p:nvPr/>
        </p:nvGrpSpPr>
        <p:grpSpPr>
          <a:xfrm>
            <a:off x="1028700" y="3800317"/>
            <a:ext cx="16230600" cy="4234806"/>
            <a:chOff x="0" y="95250"/>
            <a:chExt cx="21640800" cy="5646407"/>
          </a:xfrm>
        </p:grpSpPr>
        <p:sp>
          <p:nvSpPr>
            <p:cNvPr id="675" name="Google Shape;675;p69"/>
            <p:cNvSpPr txBox="1"/>
            <p:nvPr/>
          </p:nvSpPr>
          <p:spPr>
            <a:xfrm>
              <a:off x="0" y="95250"/>
              <a:ext cx="21640800" cy="430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10001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9999" u="none" cap="none" strike="noStrike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RESERVE BREAKING 2ND (1</a:t>
              </a:r>
              <a:r>
                <a:rPr b="1" lang="en-US" sz="9999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0</a:t>
              </a:r>
              <a:r>
                <a:rPr b="1" i="0" lang="en-US" sz="9999" u="none" cap="none" strike="noStrike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TH)</a:t>
              </a:r>
              <a:endParaRPr/>
            </a:p>
          </p:txBody>
        </p:sp>
        <p:sp>
          <p:nvSpPr>
            <p:cNvPr id="676" name="Google Shape;676;p69"/>
            <p:cNvSpPr txBox="1"/>
            <p:nvPr/>
          </p:nvSpPr>
          <p:spPr>
            <a:xfrm>
              <a:off x="6893031" y="4017857"/>
              <a:ext cx="7854600" cy="1723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3500" u="none" cap="none" strike="noStrike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 2 wins</a:t>
              </a:r>
              <a:endParaRPr/>
            </a:p>
            <a:p>
              <a:pPr indent="0" lvl="0" marL="0" marR="0" rtl="0" algn="ctr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3500" u="none" cap="none" strike="noStrike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ATSS: 24</a:t>
              </a:r>
              <a:r>
                <a:rPr lang="en-US" sz="3500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4</a:t>
              </a:r>
              <a:r>
                <a:rPr b="0" i="0" lang="en-US" sz="3500" u="none" cap="none" strike="noStrike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.</a:t>
              </a:r>
              <a:r>
                <a:rPr lang="en-US" sz="3500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94</a:t>
              </a:r>
              <a:endParaRPr/>
            </a:p>
          </p:txBody>
        </p:sp>
      </p:grpSp>
      <p:sp>
        <p:nvSpPr>
          <p:cNvPr id="677" name="Google Shape;677;p69"/>
          <p:cNvSpPr txBox="1"/>
          <p:nvPr/>
        </p:nvSpPr>
        <p:spPr>
          <a:xfrm>
            <a:off x="17259300" y="9210675"/>
            <a:ext cx="152400" cy="2000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69</a:t>
            </a:r>
            <a:endParaRPr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737373"/>
        </a:solidFill>
      </p:bgPr>
    </p:bg>
    <p:spTree>
      <p:nvGrpSpPr>
        <p:cNvPr id="681" name="Shape 6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2" name="Google Shape;682;p70"/>
          <p:cNvGrpSpPr/>
          <p:nvPr/>
        </p:nvGrpSpPr>
        <p:grpSpPr>
          <a:xfrm>
            <a:off x="1028700" y="884039"/>
            <a:ext cx="16230600" cy="8374261"/>
            <a:chOff x="0" y="-38100"/>
            <a:chExt cx="4274726" cy="2205567"/>
          </a:xfrm>
        </p:grpSpPr>
        <p:sp>
          <p:nvSpPr>
            <p:cNvPr id="683" name="Google Shape;683;p70"/>
            <p:cNvSpPr/>
            <p:nvPr/>
          </p:nvSpPr>
          <p:spPr>
            <a:xfrm>
              <a:off x="0" y="0"/>
              <a:ext cx="4274726" cy="2167467"/>
            </a:xfrm>
            <a:custGeom>
              <a:rect b="b" l="l" r="r" t="t"/>
              <a:pathLst>
                <a:path extrusionOk="0" h="2167467" w="4274726">
                  <a:moveTo>
                    <a:pt x="22896" y="0"/>
                  </a:moveTo>
                  <a:lnTo>
                    <a:pt x="4251830" y="0"/>
                  </a:lnTo>
                  <a:cubicBezTo>
                    <a:pt x="4264475" y="0"/>
                    <a:pt x="4274726" y="10251"/>
                    <a:pt x="4274726" y="22896"/>
                  </a:cubicBezTo>
                  <a:lnTo>
                    <a:pt x="4274726" y="2144571"/>
                  </a:lnTo>
                  <a:cubicBezTo>
                    <a:pt x="4274726" y="2150643"/>
                    <a:pt x="4272314" y="2156467"/>
                    <a:pt x="4268020" y="2160761"/>
                  </a:cubicBezTo>
                  <a:cubicBezTo>
                    <a:pt x="4263726" y="2165054"/>
                    <a:pt x="4257903" y="2167467"/>
                    <a:pt x="4251830" y="2167467"/>
                  </a:cubicBezTo>
                  <a:lnTo>
                    <a:pt x="22896" y="2167467"/>
                  </a:lnTo>
                  <a:cubicBezTo>
                    <a:pt x="16823" y="2167467"/>
                    <a:pt x="11000" y="2165054"/>
                    <a:pt x="6706" y="2160761"/>
                  </a:cubicBezTo>
                  <a:cubicBezTo>
                    <a:pt x="2412" y="2156467"/>
                    <a:pt x="0" y="2150643"/>
                    <a:pt x="0" y="2144571"/>
                  </a:cubicBezTo>
                  <a:lnTo>
                    <a:pt x="0" y="22896"/>
                  </a:lnTo>
                  <a:cubicBezTo>
                    <a:pt x="0" y="16823"/>
                    <a:pt x="2412" y="11000"/>
                    <a:pt x="6706" y="6706"/>
                  </a:cubicBezTo>
                  <a:cubicBezTo>
                    <a:pt x="11000" y="2412"/>
                    <a:pt x="16823" y="0"/>
                    <a:pt x="2289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84" name="Google Shape;684;p70"/>
            <p:cNvSpPr txBox="1"/>
            <p:nvPr/>
          </p:nvSpPr>
          <p:spPr>
            <a:xfrm>
              <a:off x="0" y="-38100"/>
              <a:ext cx="4274726" cy="220556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685" name="Google Shape;685;p70"/>
          <p:cNvSpPr/>
          <p:nvPr/>
        </p:nvSpPr>
        <p:spPr>
          <a:xfrm>
            <a:off x="1981200" y="-94024"/>
            <a:ext cx="4102978" cy="2245448"/>
          </a:xfrm>
          <a:custGeom>
            <a:rect b="b" l="l" r="r" t="t"/>
            <a:pathLst>
              <a:path extrusionOk="0" h="2245448" w="4102978">
                <a:moveTo>
                  <a:pt x="0" y="0"/>
                </a:moveTo>
                <a:lnTo>
                  <a:pt x="4102978" y="0"/>
                </a:lnTo>
                <a:lnTo>
                  <a:pt x="4102978" y="2245448"/>
                </a:lnTo>
                <a:lnTo>
                  <a:pt x="0" y="22454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686" name="Google Shape;686;p70"/>
          <p:cNvSpPr/>
          <p:nvPr/>
        </p:nvSpPr>
        <p:spPr>
          <a:xfrm>
            <a:off x="1981200" y="6267450"/>
            <a:ext cx="2880360" cy="4114800"/>
          </a:xfrm>
          <a:custGeom>
            <a:rect b="b" l="l" r="r" t="t"/>
            <a:pathLst>
              <a:path extrusionOk="0" h="4114800" w="2880360">
                <a:moveTo>
                  <a:pt x="0" y="0"/>
                </a:moveTo>
                <a:lnTo>
                  <a:pt x="2880360" y="0"/>
                </a:lnTo>
                <a:lnTo>
                  <a:pt x="2880360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687" name="Google Shape;687;p70"/>
          <p:cNvSpPr/>
          <p:nvPr/>
        </p:nvSpPr>
        <p:spPr>
          <a:xfrm rot="10800000">
            <a:off x="5623560" y="7673106"/>
            <a:ext cx="3422956" cy="2613894"/>
          </a:xfrm>
          <a:custGeom>
            <a:rect b="b" l="l" r="r" t="t"/>
            <a:pathLst>
              <a:path extrusionOk="0" h="2613894" w="3422956">
                <a:moveTo>
                  <a:pt x="0" y="0"/>
                </a:moveTo>
                <a:lnTo>
                  <a:pt x="3422956" y="0"/>
                </a:lnTo>
                <a:lnTo>
                  <a:pt x="3422956" y="2613894"/>
                </a:lnTo>
                <a:lnTo>
                  <a:pt x="0" y="261389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688" name="Google Shape;688;p70"/>
          <p:cNvSpPr txBox="1"/>
          <p:nvPr/>
        </p:nvSpPr>
        <p:spPr>
          <a:xfrm>
            <a:off x="2339510" y="4432300"/>
            <a:ext cx="13608900" cy="1923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500">
                <a:solidFill>
                  <a:srgbClr val="737373"/>
                </a:solidFill>
                <a:latin typeface="DM Sans"/>
                <a:ea typeface="DM Sans"/>
                <a:cs typeface="DM Sans"/>
                <a:sym typeface="DM Sans"/>
              </a:rPr>
              <a:t>CDNIS</a:t>
            </a:r>
            <a:endParaRPr/>
          </a:p>
        </p:txBody>
      </p:sp>
      <p:sp>
        <p:nvSpPr>
          <p:cNvPr id="689" name="Google Shape;689;p70"/>
          <p:cNvSpPr txBox="1"/>
          <p:nvPr/>
        </p:nvSpPr>
        <p:spPr>
          <a:xfrm>
            <a:off x="17259300" y="9210675"/>
            <a:ext cx="152400" cy="2000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70</a:t>
            </a:r>
            <a:endParaRPr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3" name="Shape 6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94" name="Google Shape;694;p71"/>
          <p:cNvGrpSpPr/>
          <p:nvPr/>
        </p:nvGrpSpPr>
        <p:grpSpPr>
          <a:xfrm>
            <a:off x="1028700" y="884039"/>
            <a:ext cx="16230600" cy="8374261"/>
            <a:chOff x="0" y="-38100"/>
            <a:chExt cx="4274726" cy="2205567"/>
          </a:xfrm>
        </p:grpSpPr>
        <p:sp>
          <p:nvSpPr>
            <p:cNvPr id="695" name="Google Shape;695;p71"/>
            <p:cNvSpPr/>
            <p:nvPr/>
          </p:nvSpPr>
          <p:spPr>
            <a:xfrm>
              <a:off x="0" y="0"/>
              <a:ext cx="4274726" cy="2167467"/>
            </a:xfrm>
            <a:custGeom>
              <a:rect b="b" l="l" r="r" t="t"/>
              <a:pathLst>
                <a:path extrusionOk="0" h="2167467" w="4274726">
                  <a:moveTo>
                    <a:pt x="22896" y="0"/>
                  </a:moveTo>
                  <a:lnTo>
                    <a:pt x="4251830" y="0"/>
                  </a:lnTo>
                  <a:cubicBezTo>
                    <a:pt x="4264475" y="0"/>
                    <a:pt x="4274726" y="10251"/>
                    <a:pt x="4274726" y="22896"/>
                  </a:cubicBezTo>
                  <a:lnTo>
                    <a:pt x="4274726" y="2144571"/>
                  </a:lnTo>
                  <a:cubicBezTo>
                    <a:pt x="4274726" y="2150643"/>
                    <a:pt x="4272314" y="2156467"/>
                    <a:pt x="4268020" y="2160761"/>
                  </a:cubicBezTo>
                  <a:cubicBezTo>
                    <a:pt x="4263726" y="2165054"/>
                    <a:pt x="4257903" y="2167467"/>
                    <a:pt x="4251830" y="2167467"/>
                  </a:cubicBezTo>
                  <a:lnTo>
                    <a:pt x="22896" y="2167467"/>
                  </a:lnTo>
                  <a:cubicBezTo>
                    <a:pt x="16823" y="2167467"/>
                    <a:pt x="11000" y="2165054"/>
                    <a:pt x="6706" y="2160761"/>
                  </a:cubicBezTo>
                  <a:cubicBezTo>
                    <a:pt x="2412" y="2156467"/>
                    <a:pt x="0" y="2150643"/>
                    <a:pt x="0" y="2144571"/>
                  </a:cubicBezTo>
                  <a:lnTo>
                    <a:pt x="0" y="22896"/>
                  </a:lnTo>
                  <a:cubicBezTo>
                    <a:pt x="0" y="16823"/>
                    <a:pt x="2412" y="11000"/>
                    <a:pt x="6706" y="6706"/>
                  </a:cubicBezTo>
                  <a:cubicBezTo>
                    <a:pt x="11000" y="2412"/>
                    <a:pt x="16823" y="0"/>
                    <a:pt x="22896" y="0"/>
                  </a:cubicBezTo>
                  <a:close/>
                </a:path>
              </a:pathLst>
            </a:custGeom>
            <a:solidFill>
              <a:srgbClr val="5271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96" name="Google Shape;696;p71"/>
            <p:cNvSpPr txBox="1"/>
            <p:nvPr/>
          </p:nvSpPr>
          <p:spPr>
            <a:xfrm>
              <a:off x="0" y="-38100"/>
              <a:ext cx="4274726" cy="220556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697" name="Google Shape;697;p71"/>
          <p:cNvSpPr/>
          <p:nvPr/>
        </p:nvSpPr>
        <p:spPr>
          <a:xfrm>
            <a:off x="5893678" y="8135576"/>
            <a:ext cx="4102978" cy="2245448"/>
          </a:xfrm>
          <a:custGeom>
            <a:rect b="b" l="l" r="r" t="t"/>
            <a:pathLst>
              <a:path extrusionOk="0" h="2245448" w="4102978">
                <a:moveTo>
                  <a:pt x="0" y="0"/>
                </a:moveTo>
                <a:lnTo>
                  <a:pt x="4102978" y="0"/>
                </a:lnTo>
                <a:lnTo>
                  <a:pt x="4102978" y="2245448"/>
                </a:lnTo>
                <a:lnTo>
                  <a:pt x="0" y="22454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698" name="Google Shape;698;p71"/>
          <p:cNvSpPr/>
          <p:nvPr/>
        </p:nvSpPr>
        <p:spPr>
          <a:xfrm>
            <a:off x="1028700" y="8135576"/>
            <a:ext cx="4102978" cy="3133183"/>
          </a:xfrm>
          <a:custGeom>
            <a:rect b="b" l="l" r="r" t="t"/>
            <a:pathLst>
              <a:path extrusionOk="0" h="3133183" w="4102978">
                <a:moveTo>
                  <a:pt x="0" y="0"/>
                </a:moveTo>
                <a:lnTo>
                  <a:pt x="4102978" y="0"/>
                </a:lnTo>
                <a:lnTo>
                  <a:pt x="4102978" y="3133183"/>
                </a:lnTo>
                <a:lnTo>
                  <a:pt x="0" y="313318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699" name="Google Shape;699;p71"/>
          <p:cNvSpPr/>
          <p:nvPr/>
        </p:nvSpPr>
        <p:spPr>
          <a:xfrm flipH="1" rot="-5400000">
            <a:off x="13601700" y="1988707"/>
            <a:ext cx="7315200" cy="2513769"/>
          </a:xfrm>
          <a:custGeom>
            <a:rect b="b" l="l" r="r" t="t"/>
            <a:pathLst>
              <a:path extrusionOk="0" h="2513769" w="7315200">
                <a:moveTo>
                  <a:pt x="7315200" y="0"/>
                </a:moveTo>
                <a:lnTo>
                  <a:pt x="0" y="0"/>
                </a:lnTo>
                <a:lnTo>
                  <a:pt x="0" y="2513768"/>
                </a:lnTo>
                <a:lnTo>
                  <a:pt x="7315200" y="2513768"/>
                </a:lnTo>
                <a:lnTo>
                  <a:pt x="731520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grpSp>
        <p:nvGrpSpPr>
          <p:cNvPr id="700" name="Google Shape;700;p71"/>
          <p:cNvGrpSpPr/>
          <p:nvPr/>
        </p:nvGrpSpPr>
        <p:grpSpPr>
          <a:xfrm>
            <a:off x="1028700" y="3800317"/>
            <a:ext cx="16230600" cy="2138681"/>
            <a:chOff x="0" y="95250"/>
            <a:chExt cx="21640800" cy="2851574"/>
          </a:xfrm>
        </p:grpSpPr>
        <p:sp>
          <p:nvSpPr>
            <p:cNvPr id="701" name="Google Shape;701;p71"/>
            <p:cNvSpPr txBox="1"/>
            <p:nvPr/>
          </p:nvSpPr>
          <p:spPr>
            <a:xfrm>
              <a:off x="0" y="95250"/>
              <a:ext cx="21640800" cy="192828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10001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9999" u="none" cap="none" strike="noStrike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DRAW FOR OCTOFINALS</a:t>
              </a:r>
              <a:endParaRPr/>
            </a:p>
          </p:txBody>
        </p:sp>
        <p:sp>
          <p:nvSpPr>
            <p:cNvPr id="702" name="Google Shape;702;p71"/>
            <p:cNvSpPr txBox="1"/>
            <p:nvPr/>
          </p:nvSpPr>
          <p:spPr>
            <a:xfrm>
              <a:off x="6893031" y="2163657"/>
              <a:ext cx="7854738" cy="78316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2722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703" name="Google Shape;703;p71"/>
          <p:cNvSpPr txBox="1"/>
          <p:nvPr/>
        </p:nvSpPr>
        <p:spPr>
          <a:xfrm>
            <a:off x="17259300" y="9210675"/>
            <a:ext cx="152400" cy="2000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71</a:t>
            </a:r>
            <a:endParaRPr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5271FF"/>
        </a:solidFill>
      </p:bgPr>
    </p:bg>
    <p:spTree>
      <p:nvGrpSpPr>
        <p:cNvPr id="707" name="Shape 7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8" name="Google Shape;708;p72"/>
          <p:cNvGrpSpPr/>
          <p:nvPr/>
        </p:nvGrpSpPr>
        <p:grpSpPr>
          <a:xfrm>
            <a:off x="1028700" y="884039"/>
            <a:ext cx="16230600" cy="8374261"/>
            <a:chOff x="0" y="-38100"/>
            <a:chExt cx="4274726" cy="2205567"/>
          </a:xfrm>
        </p:grpSpPr>
        <p:sp>
          <p:nvSpPr>
            <p:cNvPr id="709" name="Google Shape;709;p72"/>
            <p:cNvSpPr/>
            <p:nvPr/>
          </p:nvSpPr>
          <p:spPr>
            <a:xfrm>
              <a:off x="0" y="0"/>
              <a:ext cx="4274726" cy="2167467"/>
            </a:xfrm>
            <a:custGeom>
              <a:rect b="b" l="l" r="r" t="t"/>
              <a:pathLst>
                <a:path extrusionOk="0" h="2167467" w="4274726">
                  <a:moveTo>
                    <a:pt x="22896" y="0"/>
                  </a:moveTo>
                  <a:lnTo>
                    <a:pt x="4251830" y="0"/>
                  </a:lnTo>
                  <a:cubicBezTo>
                    <a:pt x="4264475" y="0"/>
                    <a:pt x="4274726" y="10251"/>
                    <a:pt x="4274726" y="22896"/>
                  </a:cubicBezTo>
                  <a:lnTo>
                    <a:pt x="4274726" y="2144571"/>
                  </a:lnTo>
                  <a:cubicBezTo>
                    <a:pt x="4274726" y="2150643"/>
                    <a:pt x="4272314" y="2156467"/>
                    <a:pt x="4268020" y="2160761"/>
                  </a:cubicBezTo>
                  <a:cubicBezTo>
                    <a:pt x="4263726" y="2165054"/>
                    <a:pt x="4257903" y="2167467"/>
                    <a:pt x="4251830" y="2167467"/>
                  </a:cubicBezTo>
                  <a:lnTo>
                    <a:pt x="22896" y="2167467"/>
                  </a:lnTo>
                  <a:cubicBezTo>
                    <a:pt x="16823" y="2167467"/>
                    <a:pt x="11000" y="2165054"/>
                    <a:pt x="6706" y="2160761"/>
                  </a:cubicBezTo>
                  <a:cubicBezTo>
                    <a:pt x="2412" y="2156467"/>
                    <a:pt x="0" y="2150643"/>
                    <a:pt x="0" y="2144571"/>
                  </a:cubicBezTo>
                  <a:lnTo>
                    <a:pt x="0" y="22896"/>
                  </a:lnTo>
                  <a:cubicBezTo>
                    <a:pt x="0" y="16823"/>
                    <a:pt x="2412" y="11000"/>
                    <a:pt x="6706" y="6706"/>
                  </a:cubicBezTo>
                  <a:cubicBezTo>
                    <a:pt x="11000" y="2412"/>
                    <a:pt x="16823" y="0"/>
                    <a:pt x="2289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10" name="Google Shape;710;p72"/>
            <p:cNvSpPr txBox="1"/>
            <p:nvPr/>
          </p:nvSpPr>
          <p:spPr>
            <a:xfrm>
              <a:off x="0" y="-38100"/>
              <a:ext cx="4274726" cy="220556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711" name="Google Shape;711;p72"/>
          <p:cNvSpPr/>
          <p:nvPr/>
        </p:nvSpPr>
        <p:spPr>
          <a:xfrm>
            <a:off x="1981200" y="-494074"/>
            <a:ext cx="4102978" cy="2245448"/>
          </a:xfrm>
          <a:custGeom>
            <a:rect b="b" l="l" r="r" t="t"/>
            <a:pathLst>
              <a:path extrusionOk="0" h="2245448" w="4102978">
                <a:moveTo>
                  <a:pt x="0" y="0"/>
                </a:moveTo>
                <a:lnTo>
                  <a:pt x="4102978" y="0"/>
                </a:lnTo>
                <a:lnTo>
                  <a:pt x="4102978" y="2245448"/>
                </a:lnTo>
                <a:lnTo>
                  <a:pt x="0" y="22454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712" name="Google Shape;712;p72"/>
          <p:cNvSpPr/>
          <p:nvPr/>
        </p:nvSpPr>
        <p:spPr>
          <a:xfrm>
            <a:off x="1981200" y="6267450"/>
            <a:ext cx="2880360" cy="4114800"/>
          </a:xfrm>
          <a:custGeom>
            <a:rect b="b" l="l" r="r" t="t"/>
            <a:pathLst>
              <a:path extrusionOk="0" h="4114800" w="2880360">
                <a:moveTo>
                  <a:pt x="0" y="0"/>
                </a:moveTo>
                <a:lnTo>
                  <a:pt x="2880360" y="0"/>
                </a:lnTo>
                <a:lnTo>
                  <a:pt x="2880360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713" name="Google Shape;713;p72"/>
          <p:cNvSpPr/>
          <p:nvPr/>
        </p:nvSpPr>
        <p:spPr>
          <a:xfrm rot="10800000">
            <a:off x="5623560" y="7673106"/>
            <a:ext cx="3422956" cy="2613894"/>
          </a:xfrm>
          <a:custGeom>
            <a:rect b="b" l="l" r="r" t="t"/>
            <a:pathLst>
              <a:path extrusionOk="0" h="2613894" w="3422956">
                <a:moveTo>
                  <a:pt x="0" y="0"/>
                </a:moveTo>
                <a:lnTo>
                  <a:pt x="3422956" y="0"/>
                </a:lnTo>
                <a:lnTo>
                  <a:pt x="3422956" y="2613894"/>
                </a:lnTo>
                <a:lnTo>
                  <a:pt x="0" y="261389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714" name="Google Shape;714;p72"/>
          <p:cNvSpPr txBox="1"/>
          <p:nvPr/>
        </p:nvSpPr>
        <p:spPr>
          <a:xfrm>
            <a:off x="1028700" y="1894249"/>
            <a:ext cx="16230600" cy="106997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8000" u="none" cap="none" strike="noStrike">
                <a:solidFill>
                  <a:srgbClr val="6B9080"/>
                </a:solidFill>
                <a:latin typeface="DM Sans"/>
                <a:ea typeface="DM Sans"/>
                <a:cs typeface="DM Sans"/>
                <a:sym typeface="DM Sans"/>
              </a:rPr>
              <a:t>DRAW FOR OCTOFINALS</a:t>
            </a:r>
            <a:endParaRPr/>
          </a:p>
        </p:txBody>
      </p:sp>
      <p:sp>
        <p:nvSpPr>
          <p:cNvPr id="715" name="Google Shape;715;p72"/>
          <p:cNvSpPr txBox="1"/>
          <p:nvPr/>
        </p:nvSpPr>
        <p:spPr>
          <a:xfrm>
            <a:off x="3030916" y="8941953"/>
            <a:ext cx="12226168" cy="32321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2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99" u="none" cap="none" strike="noStrike">
                <a:solidFill>
                  <a:srgbClr val="6B9080"/>
                </a:solidFill>
                <a:latin typeface="DM Sans"/>
                <a:ea typeface="DM Sans"/>
                <a:cs typeface="DM Sans"/>
                <a:sym typeface="DM Sans"/>
              </a:rPr>
              <a:t>team</a:t>
            </a:r>
            <a:endParaRPr/>
          </a:p>
        </p:txBody>
      </p:sp>
      <p:sp>
        <p:nvSpPr>
          <p:cNvPr id="716" name="Google Shape;716;p72"/>
          <p:cNvSpPr txBox="1"/>
          <p:nvPr/>
        </p:nvSpPr>
        <p:spPr>
          <a:xfrm>
            <a:off x="5871515" y="5048250"/>
            <a:ext cx="16230600" cy="88709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199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Opposition</a:t>
            </a:r>
            <a:endParaRPr/>
          </a:p>
        </p:txBody>
      </p:sp>
      <p:sp>
        <p:nvSpPr>
          <p:cNvPr id="717" name="Google Shape;717;p72"/>
          <p:cNvSpPr txBox="1"/>
          <p:nvPr/>
        </p:nvSpPr>
        <p:spPr>
          <a:xfrm>
            <a:off x="1665090" y="5091600"/>
            <a:ext cx="37797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199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Proposition</a:t>
            </a:r>
            <a:endParaRPr/>
          </a:p>
        </p:txBody>
      </p:sp>
      <p:sp>
        <p:nvSpPr>
          <p:cNvPr id="718" name="Google Shape;718;p72"/>
          <p:cNvSpPr txBox="1"/>
          <p:nvPr/>
        </p:nvSpPr>
        <p:spPr>
          <a:xfrm>
            <a:off x="17259300" y="9210675"/>
            <a:ext cx="152400" cy="2000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72</a:t>
            </a:r>
            <a:endParaRPr/>
          </a:p>
        </p:txBody>
      </p:sp>
      <p:pic>
        <p:nvPicPr>
          <p:cNvPr id="719" name="Google Shape;719;p72" title="Screenshot 2026-03-07 at 17.45.19.png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5623550" y="3857588"/>
            <a:ext cx="6153150" cy="4191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5271FF"/>
        </a:solidFill>
      </p:bgPr>
    </p:bg>
    <p:spTree>
      <p:nvGrpSpPr>
        <p:cNvPr id="723" name="Shape 7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4" name="Google Shape;724;p73"/>
          <p:cNvGrpSpPr/>
          <p:nvPr/>
        </p:nvGrpSpPr>
        <p:grpSpPr>
          <a:xfrm>
            <a:off x="1028700" y="884039"/>
            <a:ext cx="16230600" cy="8374261"/>
            <a:chOff x="0" y="-38100"/>
            <a:chExt cx="4274726" cy="2205567"/>
          </a:xfrm>
        </p:grpSpPr>
        <p:sp>
          <p:nvSpPr>
            <p:cNvPr id="725" name="Google Shape;725;p73"/>
            <p:cNvSpPr/>
            <p:nvPr/>
          </p:nvSpPr>
          <p:spPr>
            <a:xfrm>
              <a:off x="0" y="0"/>
              <a:ext cx="4274726" cy="2167467"/>
            </a:xfrm>
            <a:custGeom>
              <a:rect b="b" l="l" r="r" t="t"/>
              <a:pathLst>
                <a:path extrusionOk="0" h="2167467" w="4274726">
                  <a:moveTo>
                    <a:pt x="22896" y="0"/>
                  </a:moveTo>
                  <a:lnTo>
                    <a:pt x="4251830" y="0"/>
                  </a:lnTo>
                  <a:cubicBezTo>
                    <a:pt x="4264475" y="0"/>
                    <a:pt x="4274726" y="10251"/>
                    <a:pt x="4274726" y="22896"/>
                  </a:cubicBezTo>
                  <a:lnTo>
                    <a:pt x="4274726" y="2144571"/>
                  </a:lnTo>
                  <a:cubicBezTo>
                    <a:pt x="4274726" y="2150643"/>
                    <a:pt x="4272314" y="2156467"/>
                    <a:pt x="4268020" y="2160761"/>
                  </a:cubicBezTo>
                  <a:cubicBezTo>
                    <a:pt x="4263726" y="2165054"/>
                    <a:pt x="4257903" y="2167467"/>
                    <a:pt x="4251830" y="2167467"/>
                  </a:cubicBezTo>
                  <a:lnTo>
                    <a:pt x="22896" y="2167467"/>
                  </a:lnTo>
                  <a:cubicBezTo>
                    <a:pt x="16823" y="2167467"/>
                    <a:pt x="11000" y="2165054"/>
                    <a:pt x="6706" y="2160761"/>
                  </a:cubicBezTo>
                  <a:cubicBezTo>
                    <a:pt x="2412" y="2156467"/>
                    <a:pt x="0" y="2150643"/>
                    <a:pt x="0" y="2144571"/>
                  </a:cubicBezTo>
                  <a:lnTo>
                    <a:pt x="0" y="22896"/>
                  </a:lnTo>
                  <a:cubicBezTo>
                    <a:pt x="0" y="16823"/>
                    <a:pt x="2412" y="11000"/>
                    <a:pt x="6706" y="6706"/>
                  </a:cubicBezTo>
                  <a:cubicBezTo>
                    <a:pt x="11000" y="2412"/>
                    <a:pt x="16823" y="0"/>
                    <a:pt x="2289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6" name="Google Shape;726;p73"/>
            <p:cNvSpPr txBox="1"/>
            <p:nvPr/>
          </p:nvSpPr>
          <p:spPr>
            <a:xfrm>
              <a:off x="0" y="-38100"/>
              <a:ext cx="4274726" cy="220556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727" name="Google Shape;727;p73"/>
          <p:cNvSpPr/>
          <p:nvPr/>
        </p:nvSpPr>
        <p:spPr>
          <a:xfrm>
            <a:off x="1981200" y="-494074"/>
            <a:ext cx="4102978" cy="2245448"/>
          </a:xfrm>
          <a:custGeom>
            <a:rect b="b" l="l" r="r" t="t"/>
            <a:pathLst>
              <a:path extrusionOk="0" h="2245448" w="4102978">
                <a:moveTo>
                  <a:pt x="0" y="0"/>
                </a:moveTo>
                <a:lnTo>
                  <a:pt x="4102978" y="0"/>
                </a:lnTo>
                <a:lnTo>
                  <a:pt x="4102978" y="2245448"/>
                </a:lnTo>
                <a:lnTo>
                  <a:pt x="0" y="22454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728" name="Google Shape;728;p73"/>
          <p:cNvSpPr/>
          <p:nvPr/>
        </p:nvSpPr>
        <p:spPr>
          <a:xfrm>
            <a:off x="1981200" y="6267450"/>
            <a:ext cx="2880360" cy="4114800"/>
          </a:xfrm>
          <a:custGeom>
            <a:rect b="b" l="l" r="r" t="t"/>
            <a:pathLst>
              <a:path extrusionOk="0" h="4114800" w="2880360">
                <a:moveTo>
                  <a:pt x="0" y="0"/>
                </a:moveTo>
                <a:lnTo>
                  <a:pt x="2880360" y="0"/>
                </a:lnTo>
                <a:lnTo>
                  <a:pt x="2880360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729" name="Google Shape;729;p73"/>
          <p:cNvSpPr/>
          <p:nvPr/>
        </p:nvSpPr>
        <p:spPr>
          <a:xfrm rot="10800000">
            <a:off x="5623560" y="7673106"/>
            <a:ext cx="3422956" cy="2613894"/>
          </a:xfrm>
          <a:custGeom>
            <a:rect b="b" l="l" r="r" t="t"/>
            <a:pathLst>
              <a:path extrusionOk="0" h="2613894" w="3422956">
                <a:moveTo>
                  <a:pt x="0" y="0"/>
                </a:moveTo>
                <a:lnTo>
                  <a:pt x="3422956" y="0"/>
                </a:lnTo>
                <a:lnTo>
                  <a:pt x="3422956" y="2613894"/>
                </a:lnTo>
                <a:lnTo>
                  <a:pt x="0" y="261389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730" name="Google Shape;730;p73"/>
          <p:cNvSpPr txBox="1"/>
          <p:nvPr/>
        </p:nvSpPr>
        <p:spPr>
          <a:xfrm>
            <a:off x="1028700" y="1894249"/>
            <a:ext cx="16230600" cy="1231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8000">
                <a:solidFill>
                  <a:srgbClr val="6B9080"/>
                </a:solidFill>
                <a:latin typeface="DM Sans"/>
                <a:ea typeface="DM Sans"/>
                <a:cs typeface="DM Sans"/>
                <a:sym typeface="DM Sans"/>
              </a:rPr>
              <a:t>QUATER</a:t>
            </a:r>
            <a:r>
              <a:rPr b="1" i="0" lang="en-US" sz="8000" u="none" cap="none" strike="noStrike">
                <a:solidFill>
                  <a:srgbClr val="6B9080"/>
                </a:solidFill>
                <a:latin typeface="DM Sans"/>
                <a:ea typeface="DM Sans"/>
                <a:cs typeface="DM Sans"/>
                <a:sym typeface="DM Sans"/>
              </a:rPr>
              <a:t>FINALS MOTION</a:t>
            </a:r>
            <a:endParaRPr/>
          </a:p>
        </p:txBody>
      </p:sp>
      <p:sp>
        <p:nvSpPr>
          <p:cNvPr id="731" name="Google Shape;731;p73"/>
          <p:cNvSpPr txBox="1"/>
          <p:nvPr/>
        </p:nvSpPr>
        <p:spPr>
          <a:xfrm>
            <a:off x="3030916" y="8941953"/>
            <a:ext cx="12226168" cy="32321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2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99" u="none" cap="none" strike="noStrike">
                <a:solidFill>
                  <a:srgbClr val="6B9080"/>
                </a:solidFill>
                <a:latin typeface="DM Sans"/>
                <a:ea typeface="DM Sans"/>
                <a:cs typeface="DM Sans"/>
                <a:sym typeface="DM Sans"/>
              </a:rPr>
              <a:t>team</a:t>
            </a:r>
            <a:endParaRPr/>
          </a:p>
        </p:txBody>
      </p:sp>
      <p:sp>
        <p:nvSpPr>
          <p:cNvPr id="732" name="Google Shape;732;p73"/>
          <p:cNvSpPr txBox="1"/>
          <p:nvPr/>
        </p:nvSpPr>
        <p:spPr>
          <a:xfrm>
            <a:off x="1784195" y="3136229"/>
            <a:ext cx="14719500" cy="5849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0">
                <a:solidFill>
                  <a:srgbClr val="6B9080"/>
                </a:solidFill>
                <a:latin typeface="DM Sans"/>
                <a:ea typeface="DM Sans"/>
                <a:cs typeface="DM Sans"/>
                <a:sym typeface="DM Sans"/>
              </a:rPr>
              <a:t>This house regrets the glorification of start-up culture.</a:t>
            </a:r>
            <a:endParaRPr b="0" i="0" sz="10000" u="none" cap="none" strike="noStrike">
              <a:solidFill>
                <a:srgbClr val="6B9080"/>
              </a:solidFill>
              <a:latin typeface="DM Sans"/>
              <a:ea typeface="DM Sans"/>
              <a:cs typeface="DM Sans"/>
              <a:sym typeface="DM Sans"/>
            </a:endParaRPr>
          </a:p>
        </p:txBody>
      </p:sp>
      <p:sp>
        <p:nvSpPr>
          <p:cNvPr id="733" name="Google Shape;733;p73"/>
          <p:cNvSpPr txBox="1"/>
          <p:nvPr/>
        </p:nvSpPr>
        <p:spPr>
          <a:xfrm>
            <a:off x="17259300" y="9210675"/>
            <a:ext cx="152400" cy="2000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73</a:t>
            </a:r>
            <a:endParaRPr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7" name="Shape 7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8" name="Google Shape;738;p74"/>
          <p:cNvGrpSpPr/>
          <p:nvPr/>
        </p:nvGrpSpPr>
        <p:grpSpPr>
          <a:xfrm>
            <a:off x="1028700" y="884039"/>
            <a:ext cx="16230600" cy="8374261"/>
            <a:chOff x="0" y="-38100"/>
            <a:chExt cx="4274726" cy="2205567"/>
          </a:xfrm>
        </p:grpSpPr>
        <p:sp>
          <p:nvSpPr>
            <p:cNvPr id="739" name="Google Shape;739;p74"/>
            <p:cNvSpPr/>
            <p:nvPr/>
          </p:nvSpPr>
          <p:spPr>
            <a:xfrm>
              <a:off x="0" y="0"/>
              <a:ext cx="4274726" cy="2167467"/>
            </a:xfrm>
            <a:custGeom>
              <a:rect b="b" l="l" r="r" t="t"/>
              <a:pathLst>
                <a:path extrusionOk="0" h="2167467" w="4274726">
                  <a:moveTo>
                    <a:pt x="22896" y="0"/>
                  </a:moveTo>
                  <a:lnTo>
                    <a:pt x="4251830" y="0"/>
                  </a:lnTo>
                  <a:cubicBezTo>
                    <a:pt x="4264475" y="0"/>
                    <a:pt x="4274726" y="10251"/>
                    <a:pt x="4274726" y="22896"/>
                  </a:cubicBezTo>
                  <a:lnTo>
                    <a:pt x="4274726" y="2144571"/>
                  </a:lnTo>
                  <a:cubicBezTo>
                    <a:pt x="4274726" y="2150643"/>
                    <a:pt x="4272314" y="2156467"/>
                    <a:pt x="4268020" y="2160761"/>
                  </a:cubicBezTo>
                  <a:cubicBezTo>
                    <a:pt x="4263726" y="2165054"/>
                    <a:pt x="4257903" y="2167467"/>
                    <a:pt x="4251830" y="2167467"/>
                  </a:cubicBezTo>
                  <a:lnTo>
                    <a:pt x="22896" y="2167467"/>
                  </a:lnTo>
                  <a:cubicBezTo>
                    <a:pt x="16823" y="2167467"/>
                    <a:pt x="11000" y="2165054"/>
                    <a:pt x="6706" y="2160761"/>
                  </a:cubicBezTo>
                  <a:cubicBezTo>
                    <a:pt x="2412" y="2156467"/>
                    <a:pt x="0" y="2150643"/>
                    <a:pt x="0" y="2144571"/>
                  </a:cubicBezTo>
                  <a:lnTo>
                    <a:pt x="0" y="22896"/>
                  </a:lnTo>
                  <a:cubicBezTo>
                    <a:pt x="0" y="16823"/>
                    <a:pt x="2412" y="11000"/>
                    <a:pt x="6706" y="6706"/>
                  </a:cubicBezTo>
                  <a:cubicBezTo>
                    <a:pt x="11000" y="2412"/>
                    <a:pt x="16823" y="0"/>
                    <a:pt x="22896" y="0"/>
                  </a:cubicBezTo>
                  <a:close/>
                </a:path>
              </a:pathLst>
            </a:custGeom>
            <a:solidFill>
              <a:srgbClr val="5271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0" name="Google Shape;740;p74"/>
            <p:cNvSpPr txBox="1"/>
            <p:nvPr/>
          </p:nvSpPr>
          <p:spPr>
            <a:xfrm>
              <a:off x="0" y="-38100"/>
              <a:ext cx="4274726" cy="220556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741" name="Google Shape;741;p74"/>
          <p:cNvSpPr/>
          <p:nvPr/>
        </p:nvSpPr>
        <p:spPr>
          <a:xfrm>
            <a:off x="1981200" y="-94024"/>
            <a:ext cx="4102978" cy="2245448"/>
          </a:xfrm>
          <a:custGeom>
            <a:rect b="b" l="l" r="r" t="t"/>
            <a:pathLst>
              <a:path extrusionOk="0" h="2245448" w="4102978">
                <a:moveTo>
                  <a:pt x="0" y="0"/>
                </a:moveTo>
                <a:lnTo>
                  <a:pt x="4102978" y="0"/>
                </a:lnTo>
                <a:lnTo>
                  <a:pt x="4102978" y="2245448"/>
                </a:lnTo>
                <a:lnTo>
                  <a:pt x="0" y="22454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742" name="Google Shape;742;p74"/>
          <p:cNvSpPr/>
          <p:nvPr/>
        </p:nvSpPr>
        <p:spPr>
          <a:xfrm>
            <a:off x="1981200" y="6267450"/>
            <a:ext cx="2880360" cy="4114800"/>
          </a:xfrm>
          <a:custGeom>
            <a:rect b="b" l="l" r="r" t="t"/>
            <a:pathLst>
              <a:path extrusionOk="0" h="4114800" w="2880360">
                <a:moveTo>
                  <a:pt x="0" y="0"/>
                </a:moveTo>
                <a:lnTo>
                  <a:pt x="2880360" y="0"/>
                </a:lnTo>
                <a:lnTo>
                  <a:pt x="2880360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grpSp>
        <p:nvGrpSpPr>
          <p:cNvPr id="743" name="Google Shape;743;p74"/>
          <p:cNvGrpSpPr/>
          <p:nvPr/>
        </p:nvGrpSpPr>
        <p:grpSpPr>
          <a:xfrm>
            <a:off x="1028700" y="4107653"/>
            <a:ext cx="16230600" cy="2250288"/>
            <a:chOff x="0" y="238125"/>
            <a:chExt cx="21640800" cy="3000384"/>
          </a:xfrm>
        </p:grpSpPr>
        <p:sp>
          <p:nvSpPr>
            <p:cNvPr id="744" name="Google Shape;744;p74"/>
            <p:cNvSpPr txBox="1"/>
            <p:nvPr/>
          </p:nvSpPr>
          <p:spPr>
            <a:xfrm>
              <a:off x="0" y="238125"/>
              <a:ext cx="21640800" cy="229340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12500" u="none" cap="none" strike="noStrike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CONGRATULATIONS</a:t>
              </a:r>
              <a:endParaRPr/>
            </a:p>
          </p:txBody>
        </p:sp>
        <p:sp>
          <p:nvSpPr>
            <p:cNvPr id="745" name="Google Shape;745;p74"/>
            <p:cNvSpPr txBox="1"/>
            <p:nvPr/>
          </p:nvSpPr>
          <p:spPr>
            <a:xfrm>
              <a:off x="7005656" y="2560109"/>
              <a:ext cx="7629488" cy="678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3500" u="none" cap="none" strike="noStrike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to all teams and speakers!</a:t>
              </a:r>
              <a:endParaRPr/>
            </a:p>
          </p:txBody>
        </p:sp>
      </p:grpSp>
      <p:sp>
        <p:nvSpPr>
          <p:cNvPr id="746" name="Google Shape;746;p74"/>
          <p:cNvSpPr/>
          <p:nvPr/>
        </p:nvSpPr>
        <p:spPr>
          <a:xfrm rot="10800000">
            <a:off x="5623560" y="7673106"/>
            <a:ext cx="3422956" cy="2613894"/>
          </a:xfrm>
          <a:custGeom>
            <a:rect b="b" l="l" r="r" t="t"/>
            <a:pathLst>
              <a:path extrusionOk="0" h="2613894" w="3422956">
                <a:moveTo>
                  <a:pt x="0" y="0"/>
                </a:moveTo>
                <a:lnTo>
                  <a:pt x="3422956" y="0"/>
                </a:lnTo>
                <a:lnTo>
                  <a:pt x="3422956" y="2613894"/>
                </a:lnTo>
                <a:lnTo>
                  <a:pt x="0" y="261389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747" name="Google Shape;747;p74"/>
          <p:cNvSpPr txBox="1"/>
          <p:nvPr/>
        </p:nvSpPr>
        <p:spPr>
          <a:xfrm>
            <a:off x="17259300" y="9210675"/>
            <a:ext cx="152400" cy="2000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74</a:t>
            </a:r>
            <a:endParaRPr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5271FF"/>
        </a:solidFill>
      </p:bgPr>
    </p:bg>
    <p:spTree>
      <p:nvGrpSpPr>
        <p:cNvPr id="751" name="Shape 7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2" name="Google Shape;752;p75"/>
          <p:cNvGrpSpPr/>
          <p:nvPr/>
        </p:nvGrpSpPr>
        <p:grpSpPr>
          <a:xfrm>
            <a:off x="1028700" y="884039"/>
            <a:ext cx="16230600" cy="8374261"/>
            <a:chOff x="0" y="-38100"/>
            <a:chExt cx="4274726" cy="2205567"/>
          </a:xfrm>
        </p:grpSpPr>
        <p:sp>
          <p:nvSpPr>
            <p:cNvPr id="753" name="Google Shape;753;p75"/>
            <p:cNvSpPr/>
            <p:nvPr/>
          </p:nvSpPr>
          <p:spPr>
            <a:xfrm>
              <a:off x="0" y="0"/>
              <a:ext cx="4274726" cy="2167467"/>
            </a:xfrm>
            <a:custGeom>
              <a:rect b="b" l="l" r="r" t="t"/>
              <a:pathLst>
                <a:path extrusionOk="0" h="2167467" w="4274726">
                  <a:moveTo>
                    <a:pt x="22896" y="0"/>
                  </a:moveTo>
                  <a:lnTo>
                    <a:pt x="4251830" y="0"/>
                  </a:lnTo>
                  <a:cubicBezTo>
                    <a:pt x="4264475" y="0"/>
                    <a:pt x="4274726" y="10251"/>
                    <a:pt x="4274726" y="22896"/>
                  </a:cubicBezTo>
                  <a:lnTo>
                    <a:pt x="4274726" y="2144571"/>
                  </a:lnTo>
                  <a:cubicBezTo>
                    <a:pt x="4274726" y="2150643"/>
                    <a:pt x="4272314" y="2156467"/>
                    <a:pt x="4268020" y="2160761"/>
                  </a:cubicBezTo>
                  <a:cubicBezTo>
                    <a:pt x="4263726" y="2165054"/>
                    <a:pt x="4257903" y="2167467"/>
                    <a:pt x="4251830" y="2167467"/>
                  </a:cubicBezTo>
                  <a:lnTo>
                    <a:pt x="22896" y="2167467"/>
                  </a:lnTo>
                  <a:cubicBezTo>
                    <a:pt x="16823" y="2167467"/>
                    <a:pt x="11000" y="2165054"/>
                    <a:pt x="6706" y="2160761"/>
                  </a:cubicBezTo>
                  <a:cubicBezTo>
                    <a:pt x="2412" y="2156467"/>
                    <a:pt x="0" y="2150643"/>
                    <a:pt x="0" y="2144571"/>
                  </a:cubicBezTo>
                  <a:lnTo>
                    <a:pt x="0" y="22896"/>
                  </a:lnTo>
                  <a:cubicBezTo>
                    <a:pt x="0" y="16823"/>
                    <a:pt x="2412" y="11000"/>
                    <a:pt x="6706" y="6706"/>
                  </a:cubicBezTo>
                  <a:cubicBezTo>
                    <a:pt x="11000" y="2412"/>
                    <a:pt x="16823" y="0"/>
                    <a:pt x="2289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4" name="Google Shape;754;p75"/>
            <p:cNvSpPr txBox="1"/>
            <p:nvPr/>
          </p:nvSpPr>
          <p:spPr>
            <a:xfrm>
              <a:off x="0" y="-38100"/>
              <a:ext cx="4274726" cy="220556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755" name="Google Shape;755;p75"/>
          <p:cNvSpPr/>
          <p:nvPr/>
        </p:nvSpPr>
        <p:spPr>
          <a:xfrm>
            <a:off x="1981200" y="-94024"/>
            <a:ext cx="4102978" cy="2245448"/>
          </a:xfrm>
          <a:custGeom>
            <a:rect b="b" l="l" r="r" t="t"/>
            <a:pathLst>
              <a:path extrusionOk="0" h="2245448" w="4102978">
                <a:moveTo>
                  <a:pt x="0" y="0"/>
                </a:moveTo>
                <a:lnTo>
                  <a:pt x="4102978" y="0"/>
                </a:lnTo>
                <a:lnTo>
                  <a:pt x="4102978" y="2245448"/>
                </a:lnTo>
                <a:lnTo>
                  <a:pt x="0" y="22454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756" name="Google Shape;756;p75"/>
          <p:cNvSpPr/>
          <p:nvPr/>
        </p:nvSpPr>
        <p:spPr>
          <a:xfrm>
            <a:off x="1981200" y="6267450"/>
            <a:ext cx="2880360" cy="4114800"/>
          </a:xfrm>
          <a:custGeom>
            <a:rect b="b" l="l" r="r" t="t"/>
            <a:pathLst>
              <a:path extrusionOk="0" h="4114800" w="2880360">
                <a:moveTo>
                  <a:pt x="0" y="0"/>
                </a:moveTo>
                <a:lnTo>
                  <a:pt x="2880360" y="0"/>
                </a:lnTo>
                <a:lnTo>
                  <a:pt x="2880360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757" name="Google Shape;757;p75"/>
          <p:cNvSpPr/>
          <p:nvPr/>
        </p:nvSpPr>
        <p:spPr>
          <a:xfrm rot="10800000">
            <a:off x="5623560" y="7673106"/>
            <a:ext cx="3422956" cy="2613894"/>
          </a:xfrm>
          <a:custGeom>
            <a:rect b="b" l="l" r="r" t="t"/>
            <a:pathLst>
              <a:path extrusionOk="0" h="2613894" w="3422956">
                <a:moveTo>
                  <a:pt x="0" y="0"/>
                </a:moveTo>
                <a:lnTo>
                  <a:pt x="3422956" y="0"/>
                </a:lnTo>
                <a:lnTo>
                  <a:pt x="3422956" y="2613894"/>
                </a:lnTo>
                <a:lnTo>
                  <a:pt x="0" y="261389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grpSp>
        <p:nvGrpSpPr>
          <p:cNvPr id="758" name="Google Shape;758;p75"/>
          <p:cNvGrpSpPr/>
          <p:nvPr/>
        </p:nvGrpSpPr>
        <p:grpSpPr>
          <a:xfrm>
            <a:off x="2339510" y="3344078"/>
            <a:ext cx="13608980" cy="3986801"/>
            <a:chOff x="0" y="238125"/>
            <a:chExt cx="18145307" cy="5315734"/>
          </a:xfrm>
        </p:grpSpPr>
        <p:sp>
          <p:nvSpPr>
            <p:cNvPr id="759" name="Google Shape;759;p75"/>
            <p:cNvSpPr txBox="1"/>
            <p:nvPr/>
          </p:nvSpPr>
          <p:spPr>
            <a:xfrm>
              <a:off x="0" y="238125"/>
              <a:ext cx="18145307" cy="229340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12500" u="none" cap="none" strike="noStrike">
                  <a:solidFill>
                    <a:srgbClr val="6B9080"/>
                  </a:solidFill>
                  <a:latin typeface="DM Sans"/>
                  <a:ea typeface="DM Sans"/>
                  <a:cs typeface="DM Sans"/>
                  <a:sym typeface="DM Sans"/>
                </a:rPr>
                <a:t>ANNOUNCEMENT</a:t>
              </a:r>
              <a:endParaRPr/>
            </a:p>
          </p:txBody>
        </p:sp>
        <p:sp>
          <p:nvSpPr>
            <p:cNvPr id="760" name="Google Shape;760;p75"/>
            <p:cNvSpPr txBox="1"/>
            <p:nvPr/>
          </p:nvSpPr>
          <p:spPr>
            <a:xfrm>
              <a:off x="2762499" y="2680759"/>
              <a:ext cx="12620400" cy="2873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3500" u="none" cap="none" strike="noStrike">
                  <a:solidFill>
                    <a:srgbClr val="737373"/>
                  </a:solidFill>
                  <a:latin typeface="DM Sans"/>
                  <a:ea typeface="DM Sans"/>
                  <a:cs typeface="DM Sans"/>
                  <a:sym typeface="DM Sans"/>
                </a:rPr>
                <a:t>We would like to invite the top </a:t>
              </a:r>
              <a:r>
                <a:rPr lang="en-US" sz="3500">
                  <a:solidFill>
                    <a:srgbClr val="737373"/>
                  </a:solidFill>
                  <a:latin typeface="DM Sans"/>
                  <a:ea typeface="DM Sans"/>
                  <a:cs typeface="DM Sans"/>
                  <a:sym typeface="DM Sans"/>
                </a:rPr>
                <a:t>10</a:t>
              </a:r>
              <a:r>
                <a:rPr b="0" i="0" lang="en-US" sz="3500" u="none" cap="none" strike="noStrike">
                  <a:solidFill>
                    <a:srgbClr val="737373"/>
                  </a:solidFill>
                  <a:latin typeface="DM Sans"/>
                  <a:ea typeface="DM Sans"/>
                  <a:cs typeface="DM Sans"/>
                  <a:sym typeface="DM Sans"/>
                </a:rPr>
                <a:t> speakers to stay behind after results announcement to take a group photo.</a:t>
              </a:r>
              <a:endParaRPr/>
            </a:p>
          </p:txBody>
        </p:sp>
      </p:grpSp>
      <p:sp>
        <p:nvSpPr>
          <p:cNvPr id="761" name="Google Shape;761;p75"/>
          <p:cNvSpPr txBox="1"/>
          <p:nvPr/>
        </p:nvSpPr>
        <p:spPr>
          <a:xfrm>
            <a:off x="17259300" y="9210675"/>
            <a:ext cx="152400" cy="2000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75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0" name="Google Shape;150;p3"/>
          <p:cNvGrpSpPr/>
          <p:nvPr/>
        </p:nvGrpSpPr>
        <p:grpSpPr>
          <a:xfrm>
            <a:off x="1028700" y="884039"/>
            <a:ext cx="16230600" cy="8374261"/>
            <a:chOff x="0" y="-38100"/>
            <a:chExt cx="4274726" cy="2205567"/>
          </a:xfrm>
        </p:grpSpPr>
        <p:sp>
          <p:nvSpPr>
            <p:cNvPr id="151" name="Google Shape;151;p3"/>
            <p:cNvSpPr/>
            <p:nvPr/>
          </p:nvSpPr>
          <p:spPr>
            <a:xfrm>
              <a:off x="0" y="0"/>
              <a:ext cx="4274726" cy="2167467"/>
            </a:xfrm>
            <a:custGeom>
              <a:rect b="b" l="l" r="r" t="t"/>
              <a:pathLst>
                <a:path extrusionOk="0" h="2167467" w="4274726">
                  <a:moveTo>
                    <a:pt x="22896" y="0"/>
                  </a:moveTo>
                  <a:lnTo>
                    <a:pt x="4251830" y="0"/>
                  </a:lnTo>
                  <a:cubicBezTo>
                    <a:pt x="4264475" y="0"/>
                    <a:pt x="4274726" y="10251"/>
                    <a:pt x="4274726" y="22896"/>
                  </a:cubicBezTo>
                  <a:lnTo>
                    <a:pt x="4274726" y="2144571"/>
                  </a:lnTo>
                  <a:cubicBezTo>
                    <a:pt x="4274726" y="2150643"/>
                    <a:pt x="4272314" y="2156467"/>
                    <a:pt x="4268020" y="2160761"/>
                  </a:cubicBezTo>
                  <a:cubicBezTo>
                    <a:pt x="4263726" y="2165054"/>
                    <a:pt x="4257903" y="2167467"/>
                    <a:pt x="4251830" y="2167467"/>
                  </a:cubicBezTo>
                  <a:lnTo>
                    <a:pt x="22896" y="2167467"/>
                  </a:lnTo>
                  <a:cubicBezTo>
                    <a:pt x="16823" y="2167467"/>
                    <a:pt x="11000" y="2165054"/>
                    <a:pt x="6706" y="2160761"/>
                  </a:cubicBezTo>
                  <a:cubicBezTo>
                    <a:pt x="2412" y="2156467"/>
                    <a:pt x="0" y="2150643"/>
                    <a:pt x="0" y="2144571"/>
                  </a:cubicBezTo>
                  <a:lnTo>
                    <a:pt x="0" y="22896"/>
                  </a:lnTo>
                  <a:cubicBezTo>
                    <a:pt x="0" y="16823"/>
                    <a:pt x="2412" y="11000"/>
                    <a:pt x="6706" y="6706"/>
                  </a:cubicBezTo>
                  <a:cubicBezTo>
                    <a:pt x="11000" y="2412"/>
                    <a:pt x="16823" y="0"/>
                    <a:pt x="22896" y="0"/>
                  </a:cubicBezTo>
                  <a:close/>
                </a:path>
              </a:pathLst>
            </a:custGeom>
            <a:solidFill>
              <a:srgbClr val="73737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2" name="Google Shape;152;p3"/>
            <p:cNvSpPr txBox="1"/>
            <p:nvPr/>
          </p:nvSpPr>
          <p:spPr>
            <a:xfrm>
              <a:off x="0" y="-38100"/>
              <a:ext cx="4274726" cy="220556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53" name="Google Shape;153;p3"/>
          <p:cNvSpPr/>
          <p:nvPr/>
        </p:nvSpPr>
        <p:spPr>
          <a:xfrm>
            <a:off x="1981200" y="-94024"/>
            <a:ext cx="4102978" cy="2245448"/>
          </a:xfrm>
          <a:custGeom>
            <a:rect b="b" l="l" r="r" t="t"/>
            <a:pathLst>
              <a:path extrusionOk="0" h="2245448" w="4102978">
                <a:moveTo>
                  <a:pt x="0" y="0"/>
                </a:moveTo>
                <a:lnTo>
                  <a:pt x="4102978" y="0"/>
                </a:lnTo>
                <a:lnTo>
                  <a:pt x="4102978" y="2245448"/>
                </a:lnTo>
                <a:lnTo>
                  <a:pt x="0" y="22454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54" name="Google Shape;154;p3"/>
          <p:cNvSpPr txBox="1"/>
          <p:nvPr/>
        </p:nvSpPr>
        <p:spPr>
          <a:xfrm>
            <a:off x="2393735" y="3641725"/>
            <a:ext cx="13500600" cy="3848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2500" u="none" cap="none" strike="noStrike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TOP 1</a:t>
            </a:r>
            <a:r>
              <a:rPr b="1" lang="en-US" sz="12500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0</a:t>
            </a:r>
            <a:r>
              <a:rPr b="1" i="0" lang="en-US" sz="12500" u="none" cap="none" strike="noStrike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 SPEAKERS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2500" u="none" cap="none" strike="noStrike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JSDC 202</a:t>
            </a:r>
            <a:r>
              <a:rPr b="1" lang="en-US" sz="12500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6</a:t>
            </a:r>
            <a:endParaRPr/>
          </a:p>
        </p:txBody>
      </p:sp>
      <p:sp>
        <p:nvSpPr>
          <p:cNvPr id="155" name="Google Shape;155;p3"/>
          <p:cNvSpPr/>
          <p:nvPr/>
        </p:nvSpPr>
        <p:spPr>
          <a:xfrm>
            <a:off x="1981200" y="6267450"/>
            <a:ext cx="2880360" cy="4114800"/>
          </a:xfrm>
          <a:custGeom>
            <a:rect b="b" l="l" r="r" t="t"/>
            <a:pathLst>
              <a:path extrusionOk="0" h="4114800" w="2880360">
                <a:moveTo>
                  <a:pt x="0" y="0"/>
                </a:moveTo>
                <a:lnTo>
                  <a:pt x="2880360" y="0"/>
                </a:lnTo>
                <a:lnTo>
                  <a:pt x="2880360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56" name="Google Shape;156;p3"/>
          <p:cNvSpPr/>
          <p:nvPr/>
        </p:nvSpPr>
        <p:spPr>
          <a:xfrm rot="10800000">
            <a:off x="5623560" y="7673106"/>
            <a:ext cx="3422956" cy="2613894"/>
          </a:xfrm>
          <a:custGeom>
            <a:rect b="b" l="l" r="r" t="t"/>
            <a:pathLst>
              <a:path extrusionOk="0" h="2613894" w="3422956">
                <a:moveTo>
                  <a:pt x="0" y="0"/>
                </a:moveTo>
                <a:lnTo>
                  <a:pt x="3422956" y="0"/>
                </a:lnTo>
                <a:lnTo>
                  <a:pt x="3422956" y="2613894"/>
                </a:lnTo>
                <a:lnTo>
                  <a:pt x="0" y="261389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57" name="Google Shape;157;p3"/>
          <p:cNvSpPr txBox="1"/>
          <p:nvPr/>
        </p:nvSpPr>
        <p:spPr>
          <a:xfrm>
            <a:off x="17259300" y="9210675"/>
            <a:ext cx="152400" cy="2000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2" name="Google Shape;162;p12"/>
          <p:cNvGrpSpPr/>
          <p:nvPr/>
        </p:nvGrpSpPr>
        <p:grpSpPr>
          <a:xfrm>
            <a:off x="1028700" y="884039"/>
            <a:ext cx="16230600" cy="8374261"/>
            <a:chOff x="0" y="-38100"/>
            <a:chExt cx="4274726" cy="2205567"/>
          </a:xfrm>
        </p:grpSpPr>
        <p:sp>
          <p:nvSpPr>
            <p:cNvPr id="163" name="Google Shape;163;p12"/>
            <p:cNvSpPr/>
            <p:nvPr/>
          </p:nvSpPr>
          <p:spPr>
            <a:xfrm>
              <a:off x="0" y="0"/>
              <a:ext cx="4274726" cy="2167467"/>
            </a:xfrm>
            <a:custGeom>
              <a:rect b="b" l="l" r="r" t="t"/>
              <a:pathLst>
                <a:path extrusionOk="0" h="2167467" w="4274726">
                  <a:moveTo>
                    <a:pt x="22896" y="0"/>
                  </a:moveTo>
                  <a:lnTo>
                    <a:pt x="4251830" y="0"/>
                  </a:lnTo>
                  <a:cubicBezTo>
                    <a:pt x="4264475" y="0"/>
                    <a:pt x="4274726" y="10251"/>
                    <a:pt x="4274726" y="22896"/>
                  </a:cubicBezTo>
                  <a:lnTo>
                    <a:pt x="4274726" y="2144571"/>
                  </a:lnTo>
                  <a:cubicBezTo>
                    <a:pt x="4274726" y="2150643"/>
                    <a:pt x="4272314" y="2156467"/>
                    <a:pt x="4268020" y="2160761"/>
                  </a:cubicBezTo>
                  <a:cubicBezTo>
                    <a:pt x="4263726" y="2165054"/>
                    <a:pt x="4257903" y="2167467"/>
                    <a:pt x="4251830" y="2167467"/>
                  </a:cubicBezTo>
                  <a:lnTo>
                    <a:pt x="22896" y="2167467"/>
                  </a:lnTo>
                  <a:cubicBezTo>
                    <a:pt x="16823" y="2167467"/>
                    <a:pt x="11000" y="2165054"/>
                    <a:pt x="6706" y="2160761"/>
                  </a:cubicBezTo>
                  <a:cubicBezTo>
                    <a:pt x="2412" y="2156467"/>
                    <a:pt x="0" y="2150643"/>
                    <a:pt x="0" y="2144571"/>
                  </a:cubicBezTo>
                  <a:lnTo>
                    <a:pt x="0" y="22896"/>
                  </a:lnTo>
                  <a:cubicBezTo>
                    <a:pt x="0" y="16823"/>
                    <a:pt x="2412" y="11000"/>
                    <a:pt x="6706" y="6706"/>
                  </a:cubicBezTo>
                  <a:cubicBezTo>
                    <a:pt x="11000" y="2412"/>
                    <a:pt x="16823" y="0"/>
                    <a:pt x="22896" y="0"/>
                  </a:cubicBezTo>
                  <a:close/>
                </a:path>
              </a:pathLst>
            </a:custGeom>
            <a:solidFill>
              <a:srgbClr val="5271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4" name="Google Shape;164;p12"/>
            <p:cNvSpPr txBox="1"/>
            <p:nvPr/>
          </p:nvSpPr>
          <p:spPr>
            <a:xfrm>
              <a:off x="0" y="-38100"/>
              <a:ext cx="4274726" cy="220556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65" name="Google Shape;165;p12"/>
          <p:cNvSpPr/>
          <p:nvPr/>
        </p:nvSpPr>
        <p:spPr>
          <a:xfrm>
            <a:off x="5893678" y="8135576"/>
            <a:ext cx="4102978" cy="2245448"/>
          </a:xfrm>
          <a:custGeom>
            <a:rect b="b" l="l" r="r" t="t"/>
            <a:pathLst>
              <a:path extrusionOk="0" h="2245448" w="4102978">
                <a:moveTo>
                  <a:pt x="0" y="0"/>
                </a:moveTo>
                <a:lnTo>
                  <a:pt x="4102978" y="0"/>
                </a:lnTo>
                <a:lnTo>
                  <a:pt x="4102978" y="2245448"/>
                </a:lnTo>
                <a:lnTo>
                  <a:pt x="0" y="22454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66" name="Google Shape;166;p12"/>
          <p:cNvSpPr/>
          <p:nvPr/>
        </p:nvSpPr>
        <p:spPr>
          <a:xfrm>
            <a:off x="1028700" y="8135576"/>
            <a:ext cx="4102978" cy="3133183"/>
          </a:xfrm>
          <a:custGeom>
            <a:rect b="b" l="l" r="r" t="t"/>
            <a:pathLst>
              <a:path extrusionOk="0" h="3133183" w="4102978">
                <a:moveTo>
                  <a:pt x="0" y="0"/>
                </a:moveTo>
                <a:lnTo>
                  <a:pt x="4102978" y="0"/>
                </a:lnTo>
                <a:lnTo>
                  <a:pt x="4102978" y="3133183"/>
                </a:lnTo>
                <a:lnTo>
                  <a:pt x="0" y="313318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67" name="Google Shape;167;p12"/>
          <p:cNvSpPr/>
          <p:nvPr/>
        </p:nvSpPr>
        <p:spPr>
          <a:xfrm flipH="1" rot="-5400000">
            <a:off x="13601700" y="1988707"/>
            <a:ext cx="7315200" cy="2513769"/>
          </a:xfrm>
          <a:custGeom>
            <a:rect b="b" l="l" r="r" t="t"/>
            <a:pathLst>
              <a:path extrusionOk="0" h="2513769" w="7315200">
                <a:moveTo>
                  <a:pt x="7315200" y="0"/>
                </a:moveTo>
                <a:lnTo>
                  <a:pt x="0" y="0"/>
                </a:lnTo>
                <a:lnTo>
                  <a:pt x="0" y="2513768"/>
                </a:lnTo>
                <a:lnTo>
                  <a:pt x="7315200" y="2513768"/>
                </a:lnTo>
                <a:lnTo>
                  <a:pt x="731520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grpSp>
        <p:nvGrpSpPr>
          <p:cNvPr id="168" name="Google Shape;168;p12"/>
          <p:cNvGrpSpPr/>
          <p:nvPr/>
        </p:nvGrpSpPr>
        <p:grpSpPr>
          <a:xfrm>
            <a:off x="1028700" y="3800317"/>
            <a:ext cx="16230600" cy="3598581"/>
            <a:chOff x="0" y="95250"/>
            <a:chExt cx="21640800" cy="4798107"/>
          </a:xfrm>
        </p:grpSpPr>
        <p:sp>
          <p:nvSpPr>
            <p:cNvPr id="169" name="Google Shape;169;p12"/>
            <p:cNvSpPr txBox="1"/>
            <p:nvPr/>
          </p:nvSpPr>
          <p:spPr>
            <a:xfrm>
              <a:off x="0" y="95250"/>
              <a:ext cx="21640800" cy="2052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10001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9999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1</a:t>
              </a:r>
              <a:r>
                <a:rPr b="1" i="0" lang="en-US" sz="9999" u="none" cap="none" strike="noStrike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0TH BEST SPEAKER</a:t>
              </a:r>
              <a:endParaRPr/>
            </a:p>
          </p:txBody>
        </p:sp>
        <p:sp>
          <p:nvSpPr>
            <p:cNvPr id="170" name="Google Shape;170;p12"/>
            <p:cNvSpPr txBox="1"/>
            <p:nvPr/>
          </p:nvSpPr>
          <p:spPr>
            <a:xfrm>
              <a:off x="8066931" y="2163657"/>
              <a:ext cx="5506800" cy="2729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3500" u="none" cap="none" strike="noStrike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Avg speaker score: 70.</a:t>
              </a:r>
              <a:r>
                <a:rPr lang="en-US" sz="3500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67</a:t>
              </a:r>
              <a:endParaRPr/>
            </a:p>
            <a:p>
              <a:pPr indent="0" lvl="0" marL="0" marR="0" rtl="0" algn="ctr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3500" u="none" cap="none" strike="noStrike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STDEV: 0.4</a:t>
              </a:r>
              <a:r>
                <a:rPr lang="en-US" sz="3500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7</a:t>
              </a:r>
              <a:endParaRPr/>
            </a:p>
          </p:txBody>
        </p:sp>
      </p:grpSp>
      <p:sp>
        <p:nvSpPr>
          <p:cNvPr id="171" name="Google Shape;171;p12"/>
          <p:cNvSpPr txBox="1"/>
          <p:nvPr/>
        </p:nvSpPr>
        <p:spPr>
          <a:xfrm>
            <a:off x="17259300" y="9210675"/>
            <a:ext cx="152400" cy="2000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12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737373"/>
        </a:solidFill>
      </p:bgPr>
    </p:bg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6" name="Google Shape;176;p13"/>
          <p:cNvGrpSpPr/>
          <p:nvPr/>
        </p:nvGrpSpPr>
        <p:grpSpPr>
          <a:xfrm>
            <a:off x="1028700" y="884039"/>
            <a:ext cx="16230600" cy="8374261"/>
            <a:chOff x="0" y="-38100"/>
            <a:chExt cx="4274726" cy="2205567"/>
          </a:xfrm>
        </p:grpSpPr>
        <p:sp>
          <p:nvSpPr>
            <p:cNvPr id="177" name="Google Shape;177;p13"/>
            <p:cNvSpPr/>
            <p:nvPr/>
          </p:nvSpPr>
          <p:spPr>
            <a:xfrm>
              <a:off x="0" y="0"/>
              <a:ext cx="4274726" cy="2167467"/>
            </a:xfrm>
            <a:custGeom>
              <a:rect b="b" l="l" r="r" t="t"/>
              <a:pathLst>
                <a:path extrusionOk="0" h="2167467" w="4274726">
                  <a:moveTo>
                    <a:pt x="22896" y="0"/>
                  </a:moveTo>
                  <a:lnTo>
                    <a:pt x="4251830" y="0"/>
                  </a:lnTo>
                  <a:cubicBezTo>
                    <a:pt x="4264475" y="0"/>
                    <a:pt x="4274726" y="10251"/>
                    <a:pt x="4274726" y="22896"/>
                  </a:cubicBezTo>
                  <a:lnTo>
                    <a:pt x="4274726" y="2144571"/>
                  </a:lnTo>
                  <a:cubicBezTo>
                    <a:pt x="4274726" y="2150643"/>
                    <a:pt x="4272314" y="2156467"/>
                    <a:pt x="4268020" y="2160761"/>
                  </a:cubicBezTo>
                  <a:cubicBezTo>
                    <a:pt x="4263726" y="2165054"/>
                    <a:pt x="4257903" y="2167467"/>
                    <a:pt x="4251830" y="2167467"/>
                  </a:cubicBezTo>
                  <a:lnTo>
                    <a:pt x="22896" y="2167467"/>
                  </a:lnTo>
                  <a:cubicBezTo>
                    <a:pt x="16823" y="2167467"/>
                    <a:pt x="11000" y="2165054"/>
                    <a:pt x="6706" y="2160761"/>
                  </a:cubicBezTo>
                  <a:cubicBezTo>
                    <a:pt x="2412" y="2156467"/>
                    <a:pt x="0" y="2150643"/>
                    <a:pt x="0" y="2144571"/>
                  </a:cubicBezTo>
                  <a:lnTo>
                    <a:pt x="0" y="22896"/>
                  </a:lnTo>
                  <a:cubicBezTo>
                    <a:pt x="0" y="16823"/>
                    <a:pt x="2412" y="11000"/>
                    <a:pt x="6706" y="6706"/>
                  </a:cubicBezTo>
                  <a:cubicBezTo>
                    <a:pt x="11000" y="2412"/>
                    <a:pt x="16823" y="0"/>
                    <a:pt x="2289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8" name="Google Shape;178;p13"/>
            <p:cNvSpPr txBox="1"/>
            <p:nvPr/>
          </p:nvSpPr>
          <p:spPr>
            <a:xfrm>
              <a:off x="0" y="-38100"/>
              <a:ext cx="4274726" cy="220556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79" name="Google Shape;179;p13"/>
          <p:cNvSpPr/>
          <p:nvPr/>
        </p:nvSpPr>
        <p:spPr>
          <a:xfrm>
            <a:off x="1981200" y="-94024"/>
            <a:ext cx="4102978" cy="2245448"/>
          </a:xfrm>
          <a:custGeom>
            <a:rect b="b" l="l" r="r" t="t"/>
            <a:pathLst>
              <a:path extrusionOk="0" h="2245448" w="4102978">
                <a:moveTo>
                  <a:pt x="0" y="0"/>
                </a:moveTo>
                <a:lnTo>
                  <a:pt x="4102978" y="0"/>
                </a:lnTo>
                <a:lnTo>
                  <a:pt x="4102978" y="2245448"/>
                </a:lnTo>
                <a:lnTo>
                  <a:pt x="0" y="22454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80" name="Google Shape;180;p13"/>
          <p:cNvSpPr/>
          <p:nvPr/>
        </p:nvSpPr>
        <p:spPr>
          <a:xfrm>
            <a:off x="1981200" y="6267450"/>
            <a:ext cx="2880360" cy="4114800"/>
          </a:xfrm>
          <a:custGeom>
            <a:rect b="b" l="l" r="r" t="t"/>
            <a:pathLst>
              <a:path extrusionOk="0" h="4114800" w="2880360">
                <a:moveTo>
                  <a:pt x="0" y="0"/>
                </a:moveTo>
                <a:lnTo>
                  <a:pt x="2880360" y="0"/>
                </a:lnTo>
                <a:lnTo>
                  <a:pt x="2880360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81" name="Google Shape;181;p13"/>
          <p:cNvSpPr/>
          <p:nvPr/>
        </p:nvSpPr>
        <p:spPr>
          <a:xfrm rot="10800000">
            <a:off x="5623560" y="7673106"/>
            <a:ext cx="3422956" cy="2613894"/>
          </a:xfrm>
          <a:custGeom>
            <a:rect b="b" l="l" r="r" t="t"/>
            <a:pathLst>
              <a:path extrusionOk="0" h="2613894" w="3422956">
                <a:moveTo>
                  <a:pt x="0" y="0"/>
                </a:moveTo>
                <a:lnTo>
                  <a:pt x="3422956" y="0"/>
                </a:lnTo>
                <a:lnTo>
                  <a:pt x="3422956" y="2613894"/>
                </a:lnTo>
                <a:lnTo>
                  <a:pt x="0" y="261389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82" name="Google Shape;182;p13"/>
          <p:cNvSpPr txBox="1"/>
          <p:nvPr/>
        </p:nvSpPr>
        <p:spPr>
          <a:xfrm>
            <a:off x="2339510" y="3641725"/>
            <a:ext cx="13608900" cy="3848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500">
                <a:solidFill>
                  <a:srgbClr val="737373"/>
                </a:solidFill>
                <a:latin typeface="DM Sans"/>
                <a:ea typeface="DM Sans"/>
                <a:cs typeface="DM Sans"/>
                <a:sym typeface="DM Sans"/>
              </a:rPr>
              <a:t>CHARLIZE</a:t>
            </a:r>
            <a:r>
              <a:rPr b="1" i="0" lang="en-US" sz="12500" u="none" cap="none" strike="noStrike">
                <a:solidFill>
                  <a:srgbClr val="737373"/>
                </a:solidFill>
                <a:latin typeface="DM Sans"/>
                <a:ea typeface="DM Sans"/>
                <a:cs typeface="DM Sans"/>
                <a:sym typeface="DM Sans"/>
              </a:rPr>
              <a:t> WONG (</a:t>
            </a:r>
            <a:r>
              <a:rPr b="1" lang="en-US" sz="12500">
                <a:solidFill>
                  <a:srgbClr val="737373"/>
                </a:solidFill>
                <a:latin typeface="DM Sans"/>
                <a:ea typeface="DM Sans"/>
                <a:cs typeface="DM Sans"/>
                <a:sym typeface="DM Sans"/>
              </a:rPr>
              <a:t>HKIS MS</a:t>
            </a:r>
            <a:r>
              <a:rPr b="1" i="0" lang="en-US" sz="12500" u="none" cap="none" strike="noStrike">
                <a:solidFill>
                  <a:srgbClr val="737373"/>
                </a:solidFill>
                <a:latin typeface="DM Sans"/>
                <a:ea typeface="DM Sans"/>
                <a:cs typeface="DM Sans"/>
                <a:sym typeface="DM Sans"/>
              </a:rPr>
              <a:t>)</a:t>
            </a:r>
            <a:endParaRPr/>
          </a:p>
        </p:txBody>
      </p:sp>
      <p:sp>
        <p:nvSpPr>
          <p:cNvPr id="183" name="Google Shape;183;p13"/>
          <p:cNvSpPr txBox="1"/>
          <p:nvPr/>
        </p:nvSpPr>
        <p:spPr>
          <a:xfrm>
            <a:off x="17259300" y="9210675"/>
            <a:ext cx="152400" cy="2000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13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8" name="Google Shape;188;p14"/>
          <p:cNvGrpSpPr/>
          <p:nvPr/>
        </p:nvGrpSpPr>
        <p:grpSpPr>
          <a:xfrm>
            <a:off x="1028700" y="884039"/>
            <a:ext cx="16230600" cy="8374261"/>
            <a:chOff x="0" y="-38100"/>
            <a:chExt cx="4274726" cy="2205567"/>
          </a:xfrm>
        </p:grpSpPr>
        <p:sp>
          <p:nvSpPr>
            <p:cNvPr id="189" name="Google Shape;189;p14"/>
            <p:cNvSpPr/>
            <p:nvPr/>
          </p:nvSpPr>
          <p:spPr>
            <a:xfrm>
              <a:off x="0" y="0"/>
              <a:ext cx="4274726" cy="2167467"/>
            </a:xfrm>
            <a:custGeom>
              <a:rect b="b" l="l" r="r" t="t"/>
              <a:pathLst>
                <a:path extrusionOk="0" h="2167467" w="4274726">
                  <a:moveTo>
                    <a:pt x="22896" y="0"/>
                  </a:moveTo>
                  <a:lnTo>
                    <a:pt x="4251830" y="0"/>
                  </a:lnTo>
                  <a:cubicBezTo>
                    <a:pt x="4264475" y="0"/>
                    <a:pt x="4274726" y="10251"/>
                    <a:pt x="4274726" y="22896"/>
                  </a:cubicBezTo>
                  <a:lnTo>
                    <a:pt x="4274726" y="2144571"/>
                  </a:lnTo>
                  <a:cubicBezTo>
                    <a:pt x="4274726" y="2150643"/>
                    <a:pt x="4272314" y="2156467"/>
                    <a:pt x="4268020" y="2160761"/>
                  </a:cubicBezTo>
                  <a:cubicBezTo>
                    <a:pt x="4263726" y="2165054"/>
                    <a:pt x="4257903" y="2167467"/>
                    <a:pt x="4251830" y="2167467"/>
                  </a:cubicBezTo>
                  <a:lnTo>
                    <a:pt x="22896" y="2167467"/>
                  </a:lnTo>
                  <a:cubicBezTo>
                    <a:pt x="16823" y="2167467"/>
                    <a:pt x="11000" y="2165054"/>
                    <a:pt x="6706" y="2160761"/>
                  </a:cubicBezTo>
                  <a:cubicBezTo>
                    <a:pt x="2412" y="2156467"/>
                    <a:pt x="0" y="2150643"/>
                    <a:pt x="0" y="2144571"/>
                  </a:cubicBezTo>
                  <a:lnTo>
                    <a:pt x="0" y="22896"/>
                  </a:lnTo>
                  <a:cubicBezTo>
                    <a:pt x="0" y="16823"/>
                    <a:pt x="2412" y="11000"/>
                    <a:pt x="6706" y="6706"/>
                  </a:cubicBezTo>
                  <a:cubicBezTo>
                    <a:pt x="11000" y="2412"/>
                    <a:pt x="16823" y="0"/>
                    <a:pt x="22896" y="0"/>
                  </a:cubicBezTo>
                  <a:close/>
                </a:path>
              </a:pathLst>
            </a:custGeom>
            <a:solidFill>
              <a:srgbClr val="5271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0" name="Google Shape;190;p14"/>
            <p:cNvSpPr txBox="1"/>
            <p:nvPr/>
          </p:nvSpPr>
          <p:spPr>
            <a:xfrm>
              <a:off x="0" y="-38100"/>
              <a:ext cx="4274726" cy="220556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91" name="Google Shape;191;p14"/>
          <p:cNvSpPr/>
          <p:nvPr/>
        </p:nvSpPr>
        <p:spPr>
          <a:xfrm>
            <a:off x="5893678" y="8135576"/>
            <a:ext cx="4102978" cy="2245448"/>
          </a:xfrm>
          <a:custGeom>
            <a:rect b="b" l="l" r="r" t="t"/>
            <a:pathLst>
              <a:path extrusionOk="0" h="2245448" w="4102978">
                <a:moveTo>
                  <a:pt x="0" y="0"/>
                </a:moveTo>
                <a:lnTo>
                  <a:pt x="4102978" y="0"/>
                </a:lnTo>
                <a:lnTo>
                  <a:pt x="4102978" y="2245448"/>
                </a:lnTo>
                <a:lnTo>
                  <a:pt x="0" y="22454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92" name="Google Shape;192;p14"/>
          <p:cNvSpPr/>
          <p:nvPr/>
        </p:nvSpPr>
        <p:spPr>
          <a:xfrm>
            <a:off x="1028700" y="8135576"/>
            <a:ext cx="4102978" cy="3133183"/>
          </a:xfrm>
          <a:custGeom>
            <a:rect b="b" l="l" r="r" t="t"/>
            <a:pathLst>
              <a:path extrusionOk="0" h="3133183" w="4102978">
                <a:moveTo>
                  <a:pt x="0" y="0"/>
                </a:moveTo>
                <a:lnTo>
                  <a:pt x="4102978" y="0"/>
                </a:lnTo>
                <a:lnTo>
                  <a:pt x="4102978" y="3133183"/>
                </a:lnTo>
                <a:lnTo>
                  <a:pt x="0" y="313318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93" name="Google Shape;193;p14"/>
          <p:cNvSpPr/>
          <p:nvPr/>
        </p:nvSpPr>
        <p:spPr>
          <a:xfrm flipH="1" rot="-5400000">
            <a:off x="13601700" y="1988707"/>
            <a:ext cx="7315200" cy="2513769"/>
          </a:xfrm>
          <a:custGeom>
            <a:rect b="b" l="l" r="r" t="t"/>
            <a:pathLst>
              <a:path extrusionOk="0" h="2513769" w="7315200">
                <a:moveTo>
                  <a:pt x="7315200" y="0"/>
                </a:moveTo>
                <a:lnTo>
                  <a:pt x="0" y="0"/>
                </a:lnTo>
                <a:lnTo>
                  <a:pt x="0" y="2513768"/>
                </a:lnTo>
                <a:lnTo>
                  <a:pt x="7315200" y="2513768"/>
                </a:lnTo>
                <a:lnTo>
                  <a:pt x="731520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grpSp>
        <p:nvGrpSpPr>
          <p:cNvPr id="194" name="Google Shape;194;p14"/>
          <p:cNvGrpSpPr/>
          <p:nvPr/>
        </p:nvGrpSpPr>
        <p:grpSpPr>
          <a:xfrm>
            <a:off x="1028700" y="3800317"/>
            <a:ext cx="16230600" cy="3598581"/>
            <a:chOff x="0" y="95250"/>
            <a:chExt cx="21640800" cy="4798107"/>
          </a:xfrm>
        </p:grpSpPr>
        <p:sp>
          <p:nvSpPr>
            <p:cNvPr id="195" name="Google Shape;195;p14"/>
            <p:cNvSpPr txBox="1"/>
            <p:nvPr/>
          </p:nvSpPr>
          <p:spPr>
            <a:xfrm>
              <a:off x="0" y="95250"/>
              <a:ext cx="21640800" cy="2052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10001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9999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9</a:t>
              </a:r>
              <a:r>
                <a:rPr b="1" i="0" lang="en-US" sz="9999" u="none" cap="none" strike="noStrike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TH BEST SPEAKER</a:t>
              </a:r>
              <a:endParaRPr/>
            </a:p>
          </p:txBody>
        </p:sp>
        <p:sp>
          <p:nvSpPr>
            <p:cNvPr id="196" name="Google Shape;196;p14"/>
            <p:cNvSpPr txBox="1"/>
            <p:nvPr/>
          </p:nvSpPr>
          <p:spPr>
            <a:xfrm>
              <a:off x="8066931" y="2163657"/>
              <a:ext cx="5506800" cy="2729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3500" u="none" cap="none" strike="noStrike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Avg speaker score: </a:t>
              </a:r>
              <a:r>
                <a:rPr lang="en-US" sz="3500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70.78</a:t>
              </a:r>
              <a:r>
                <a:rPr b="0" i="0" lang="en-US" sz="3500" u="none" cap="none" strike="noStrike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 </a:t>
              </a:r>
              <a:endParaRPr b="0" i="0" sz="3500" u="none" cap="none" strike="noStrike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endParaRPr>
            </a:p>
            <a:p>
              <a:pPr indent="0" lvl="0" marL="0" marR="0" rtl="0" algn="ctr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3500" u="none" cap="none" strike="noStrike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STDEV: 0.</a:t>
              </a:r>
              <a:r>
                <a:rPr lang="en-US" sz="3500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3</a:t>
              </a:r>
              <a:r>
                <a:rPr b="0" i="0" lang="en-US" sz="3500" u="none" cap="none" strike="noStrike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1</a:t>
              </a:r>
              <a:endParaRPr/>
            </a:p>
          </p:txBody>
        </p:sp>
      </p:grpSp>
      <p:sp>
        <p:nvSpPr>
          <p:cNvPr id="197" name="Google Shape;197;p14"/>
          <p:cNvSpPr txBox="1"/>
          <p:nvPr/>
        </p:nvSpPr>
        <p:spPr>
          <a:xfrm>
            <a:off x="17259300" y="9210675"/>
            <a:ext cx="152400" cy="2000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14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2006-08-16T00:00:00Z</dcterms:created>
</cp:coreProperties>
</file>