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7.xml"/>
  <Override ContentType="application/vnd.openxmlformats-officedocument.presentationml.notesSlide+xml" PartName="/ppt/notesSlides/notesSlide5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6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68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77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73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69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61.xml"/>
  <Override ContentType="application/vnd.openxmlformats-officedocument.presentationml.notesSlide+xml" PartName="/ppt/notesSlides/notesSlide74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58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75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62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70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63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72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60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64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5.xml"/>
  <Override ContentType="application/vnd.openxmlformats-officedocument.presentationml.notesSlide+xml" PartName="/ppt/notesSlides/notesSlide78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71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66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78.xml"/>
  <Override ContentType="application/vnd.openxmlformats-officedocument.presentationml.slide+xml" PartName="/ppt/slides/slide35.xml"/>
  <Override ContentType="application/vnd.openxmlformats-officedocument.presentationml.slide+xml" PartName="/ppt/slides/slide60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69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77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6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71.xml"/>
  <Override ContentType="application/vnd.openxmlformats-officedocument.presentationml.slide+xml" PartName="/ppt/slides/slide41.xml"/>
  <Override ContentType="application/vnd.openxmlformats-officedocument.presentationml.slide+xml" PartName="/ppt/slides/slide67.xml"/>
  <Override ContentType="application/vnd.openxmlformats-officedocument.presentationml.slide+xml" PartName="/ppt/slides/slide7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6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70.xml"/>
  <Override ContentType="application/vnd.openxmlformats-officedocument.presentationml.slide+xml" PartName="/ppt/slides/slide6.xml"/>
  <Override ContentType="application/vnd.openxmlformats-officedocument.presentationml.slide+xml" PartName="/ppt/slides/slide53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73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65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6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7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64.xml"/>
  <Override ContentType="application/vnd.openxmlformats-officedocument.presentationml.slide+xml" PartName="/ppt/slides/slide8.xml"/>
  <Override ContentType="application/vnd.openxmlformats-officedocument.presentationml.slide+xml" PartName="/ppt/slides/slide55.xml"/>
  <Override ContentType="application/vnd.openxmlformats-officedocument.presentationml.slide+xml" PartName="/ppt/slides/slide29.xml"/>
  <Override ContentType="application/vnd.openxmlformats-officedocument.presentationml.slide+xml" PartName="/ppt/slides/slide59.xml"/>
  <Override ContentType="application/vnd.openxmlformats-officedocument.presentationml.slide+xml" PartName="/ppt/slides/slide32.xml"/>
  <Override ContentType="application/vnd.openxmlformats-officedocument.presentationml.slide+xml" PartName="/ppt/slides/slide62.xml"/>
  <Override ContentType="application/vnd.openxmlformats-officedocument.presentationml.slide+xml" PartName="/ppt/slides/slide75.xml"/>
  <Override ContentType="application/vnd.openxmlformats-officedocument.presentationml.slide+xml" PartName="/ppt/slides/slide76.xml"/>
  <Override ContentType="application/vnd.openxmlformats-officedocument.presentationml.slide+xml" PartName="/ppt/slides/slide1.xml"/>
  <Override ContentType="application/vnd.openxmlformats-officedocument.presentationml.slide+xml" PartName="/ppt/slides/slide58.xml"/>
  <Override ContentType="application/vnd.openxmlformats-officedocument.presentationml.slide+xml" PartName="/ppt/slides/slide63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61.xml"/>
  <Override ContentType="application/vnd.openxmlformats-officedocument.presentationml.slide+xml" PartName="/ppt/slides/slide31.xml"/>
  <Override ContentType="application/vnd.openxmlformats-officedocument.presentationml.slide+xml" PartName="/ppt/slides/slide74.xml"/>
  <Override ContentType="application/vnd.openxmlformats-officedocument.presentationml.slide+xml" PartName="/ppt/slides/slide27.xml"/>
  <Override ContentType="application/vnd.openxmlformats-officedocument.presentationml.slide+xml" PartName="/ppt/slides/slide5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19" r:id="rId69"/>
    <p:sldId id="320" r:id="rId70"/>
    <p:sldId id="321" r:id="rId71"/>
    <p:sldId id="322" r:id="rId72"/>
    <p:sldId id="323" r:id="rId73"/>
    <p:sldId id="324" r:id="rId74"/>
    <p:sldId id="325" r:id="rId75"/>
    <p:sldId id="326" r:id="rId76"/>
    <p:sldId id="327" r:id="rId77"/>
    <p:sldId id="328" r:id="rId78"/>
    <p:sldId id="329" r:id="rId79"/>
    <p:sldId id="330" r:id="rId80"/>
    <p:sldId id="331" r:id="rId81"/>
    <p:sldId id="332" r:id="rId82"/>
    <p:sldId id="333" r:id="rId83"/>
  </p:sldIdLst>
  <p:sldSz cy="10287000" cx="18288000"/>
  <p:notesSz cx="6858000" cy="9144000"/>
  <p:embeddedFontLst>
    <p:embeddedFont>
      <p:font typeface="Crimson Text"/>
      <p:regular r:id="rId84"/>
      <p:bold r:id="rId85"/>
      <p:italic r:id="rId86"/>
      <p:boldItalic r:id="rId87"/>
    </p:embeddedFont>
    <p:embeddedFont>
      <p:font typeface="DM Sans"/>
      <p:bold r:id="rId88"/>
      <p:boldItalic r:id="rId8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90" roundtripDataSignature="AMtx7mgx8uN8/9KdaL6OmFA/NOCkpKVYT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84" Type="http://schemas.openxmlformats.org/officeDocument/2006/relationships/font" Target="fonts/CrimsonText-regular.fntdata"/><Relationship Id="rId83" Type="http://schemas.openxmlformats.org/officeDocument/2006/relationships/slide" Target="slides/slide78.xml"/><Relationship Id="rId42" Type="http://schemas.openxmlformats.org/officeDocument/2006/relationships/slide" Target="slides/slide37.xml"/><Relationship Id="rId86" Type="http://schemas.openxmlformats.org/officeDocument/2006/relationships/font" Target="fonts/CrimsonText-italic.fntdata"/><Relationship Id="rId41" Type="http://schemas.openxmlformats.org/officeDocument/2006/relationships/slide" Target="slides/slide36.xml"/><Relationship Id="rId85" Type="http://schemas.openxmlformats.org/officeDocument/2006/relationships/font" Target="fonts/CrimsonText-bold.fntdata"/><Relationship Id="rId44" Type="http://schemas.openxmlformats.org/officeDocument/2006/relationships/slide" Target="slides/slide39.xml"/><Relationship Id="rId88" Type="http://schemas.openxmlformats.org/officeDocument/2006/relationships/font" Target="fonts/DMSans-bold.fntdata"/><Relationship Id="rId43" Type="http://schemas.openxmlformats.org/officeDocument/2006/relationships/slide" Target="slides/slide38.xml"/><Relationship Id="rId87" Type="http://schemas.openxmlformats.org/officeDocument/2006/relationships/font" Target="fonts/CrimsonText-boldItalic.fntdata"/><Relationship Id="rId46" Type="http://schemas.openxmlformats.org/officeDocument/2006/relationships/slide" Target="slides/slide41.xml"/><Relationship Id="rId45" Type="http://schemas.openxmlformats.org/officeDocument/2006/relationships/slide" Target="slides/slide40.xml"/><Relationship Id="rId89" Type="http://schemas.openxmlformats.org/officeDocument/2006/relationships/font" Target="fonts/DMSans-boldItalic.fntdata"/><Relationship Id="rId80" Type="http://schemas.openxmlformats.org/officeDocument/2006/relationships/slide" Target="slides/slide75.xml"/><Relationship Id="rId82" Type="http://schemas.openxmlformats.org/officeDocument/2006/relationships/slide" Target="slides/slide77.xml"/><Relationship Id="rId81" Type="http://schemas.openxmlformats.org/officeDocument/2006/relationships/slide" Target="slides/slide7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48" Type="http://schemas.openxmlformats.org/officeDocument/2006/relationships/slide" Target="slides/slide43.xml"/><Relationship Id="rId47" Type="http://schemas.openxmlformats.org/officeDocument/2006/relationships/slide" Target="slides/slide42.xml"/><Relationship Id="rId49" Type="http://schemas.openxmlformats.org/officeDocument/2006/relationships/slide" Target="slides/slide4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73" Type="http://schemas.openxmlformats.org/officeDocument/2006/relationships/slide" Target="slides/slide68.xml"/><Relationship Id="rId72" Type="http://schemas.openxmlformats.org/officeDocument/2006/relationships/slide" Target="slides/slide67.xml"/><Relationship Id="rId31" Type="http://schemas.openxmlformats.org/officeDocument/2006/relationships/slide" Target="slides/slide26.xml"/><Relationship Id="rId75" Type="http://schemas.openxmlformats.org/officeDocument/2006/relationships/slide" Target="slides/slide70.xml"/><Relationship Id="rId30" Type="http://schemas.openxmlformats.org/officeDocument/2006/relationships/slide" Target="slides/slide25.xml"/><Relationship Id="rId74" Type="http://schemas.openxmlformats.org/officeDocument/2006/relationships/slide" Target="slides/slide69.xml"/><Relationship Id="rId33" Type="http://schemas.openxmlformats.org/officeDocument/2006/relationships/slide" Target="slides/slide28.xml"/><Relationship Id="rId77" Type="http://schemas.openxmlformats.org/officeDocument/2006/relationships/slide" Target="slides/slide72.xml"/><Relationship Id="rId32" Type="http://schemas.openxmlformats.org/officeDocument/2006/relationships/slide" Target="slides/slide27.xml"/><Relationship Id="rId76" Type="http://schemas.openxmlformats.org/officeDocument/2006/relationships/slide" Target="slides/slide71.xml"/><Relationship Id="rId35" Type="http://schemas.openxmlformats.org/officeDocument/2006/relationships/slide" Target="slides/slide30.xml"/><Relationship Id="rId79" Type="http://schemas.openxmlformats.org/officeDocument/2006/relationships/slide" Target="slides/slide74.xml"/><Relationship Id="rId34" Type="http://schemas.openxmlformats.org/officeDocument/2006/relationships/slide" Target="slides/slide29.xml"/><Relationship Id="rId78" Type="http://schemas.openxmlformats.org/officeDocument/2006/relationships/slide" Target="slides/slide73.xml"/><Relationship Id="rId71" Type="http://schemas.openxmlformats.org/officeDocument/2006/relationships/slide" Target="slides/slide66.xml"/><Relationship Id="rId70" Type="http://schemas.openxmlformats.org/officeDocument/2006/relationships/slide" Target="slides/slide65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62" Type="http://schemas.openxmlformats.org/officeDocument/2006/relationships/slide" Target="slides/slide57.xml"/><Relationship Id="rId61" Type="http://schemas.openxmlformats.org/officeDocument/2006/relationships/slide" Target="slides/slide56.xml"/><Relationship Id="rId20" Type="http://schemas.openxmlformats.org/officeDocument/2006/relationships/slide" Target="slides/slide15.xml"/><Relationship Id="rId64" Type="http://schemas.openxmlformats.org/officeDocument/2006/relationships/slide" Target="slides/slide59.xml"/><Relationship Id="rId63" Type="http://schemas.openxmlformats.org/officeDocument/2006/relationships/slide" Target="slides/slide58.xml"/><Relationship Id="rId22" Type="http://schemas.openxmlformats.org/officeDocument/2006/relationships/slide" Target="slides/slide17.xml"/><Relationship Id="rId66" Type="http://schemas.openxmlformats.org/officeDocument/2006/relationships/slide" Target="slides/slide61.xml"/><Relationship Id="rId21" Type="http://schemas.openxmlformats.org/officeDocument/2006/relationships/slide" Target="slides/slide16.xml"/><Relationship Id="rId65" Type="http://schemas.openxmlformats.org/officeDocument/2006/relationships/slide" Target="slides/slide60.xml"/><Relationship Id="rId24" Type="http://schemas.openxmlformats.org/officeDocument/2006/relationships/slide" Target="slides/slide19.xml"/><Relationship Id="rId68" Type="http://schemas.openxmlformats.org/officeDocument/2006/relationships/slide" Target="slides/slide63.xml"/><Relationship Id="rId23" Type="http://schemas.openxmlformats.org/officeDocument/2006/relationships/slide" Target="slides/slide18.xml"/><Relationship Id="rId67" Type="http://schemas.openxmlformats.org/officeDocument/2006/relationships/slide" Target="slides/slide62.xml"/><Relationship Id="rId60" Type="http://schemas.openxmlformats.org/officeDocument/2006/relationships/slide" Target="slides/slide55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69" Type="http://schemas.openxmlformats.org/officeDocument/2006/relationships/slide" Target="slides/slide64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51" Type="http://schemas.openxmlformats.org/officeDocument/2006/relationships/slide" Target="slides/slide46.xml"/><Relationship Id="rId50" Type="http://schemas.openxmlformats.org/officeDocument/2006/relationships/slide" Target="slides/slide45.xml"/><Relationship Id="rId53" Type="http://schemas.openxmlformats.org/officeDocument/2006/relationships/slide" Target="slides/slide48.xml"/><Relationship Id="rId52" Type="http://schemas.openxmlformats.org/officeDocument/2006/relationships/slide" Target="slides/slide47.xml"/><Relationship Id="rId11" Type="http://schemas.openxmlformats.org/officeDocument/2006/relationships/slide" Target="slides/slide6.xml"/><Relationship Id="rId55" Type="http://schemas.openxmlformats.org/officeDocument/2006/relationships/slide" Target="slides/slide50.xml"/><Relationship Id="rId10" Type="http://schemas.openxmlformats.org/officeDocument/2006/relationships/slide" Target="slides/slide5.xml"/><Relationship Id="rId54" Type="http://schemas.openxmlformats.org/officeDocument/2006/relationships/slide" Target="slides/slide49.xml"/><Relationship Id="rId13" Type="http://schemas.openxmlformats.org/officeDocument/2006/relationships/slide" Target="slides/slide8.xml"/><Relationship Id="rId57" Type="http://schemas.openxmlformats.org/officeDocument/2006/relationships/slide" Target="slides/slide52.xml"/><Relationship Id="rId12" Type="http://schemas.openxmlformats.org/officeDocument/2006/relationships/slide" Target="slides/slide7.xml"/><Relationship Id="rId56" Type="http://schemas.openxmlformats.org/officeDocument/2006/relationships/slide" Target="slides/slide51.xml"/><Relationship Id="rId90" Type="http://customschemas.google.com/relationships/presentationmetadata" Target="metadata"/><Relationship Id="rId15" Type="http://schemas.openxmlformats.org/officeDocument/2006/relationships/slide" Target="slides/slide10.xml"/><Relationship Id="rId59" Type="http://schemas.openxmlformats.org/officeDocument/2006/relationships/slide" Target="slides/slide54.xml"/><Relationship Id="rId14" Type="http://schemas.openxmlformats.org/officeDocument/2006/relationships/slide" Target="slides/slide9.xml"/><Relationship Id="rId58" Type="http://schemas.openxmlformats.org/officeDocument/2006/relationships/slide" Target="slides/slide5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40cdaea5a9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7" name="Google Shape;137;g340cdaea5a9_0_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40cdaea5a9_1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3" name="Google Shape;143;g340cdaea5a9_1_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1" name="Google Shape;151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cb0e99eb23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6" name="Google Shape;156;g3cb0e99eb23_0_2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cb0e99eb23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1" name="Google Shape;161;g3cb0e99eb23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cb0e99eb23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6" name="Google Shape;166;g3cb0e99eb23_0_3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3cb0e99eb23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1" name="Google Shape;171;g3cb0e99eb23_0_4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cb0e99eb23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6" name="Google Shape;176;g3cb0e99eb23_0_4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3cb0e99eb23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1" name="Google Shape;181;g3cb0e99eb23_0_4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40cdaea5a9_0_2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6" name="Google Shape;186;g340cdaea5a9_0_20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40cdaea5a9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9" name="Google Shape;89;g340cdaea5a9_0_1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3cb0e99eb23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2" name="Google Shape;192;g3cb0e99eb23_0_3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3c4fab41f8c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7" name="Google Shape;197;g3c4fab41f8c_0_2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3c4fab41f8c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2" name="Google Shape;202;g3c4fab41f8c_0_2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3c4fab41f8c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7" name="Google Shape;207;g3c4fab41f8c_0_1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3c4fab41f8c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2" name="Google Shape;212;g3c4fab41f8c_0_3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3c4fab41f8c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7" name="Google Shape;217;g3c4fab41f8c_0_3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3c4fab41f8c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22" name="Google Shape;222;g3c4fab41f8c_0_3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3cb0e99eb23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27" name="Google Shape;227;g3cb0e99eb23_0_5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3cb0e99eb23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32" name="Google Shape;232;g3cb0e99eb23_0_5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3c4fab41f8c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37" name="Google Shape;237;g3c4fab41f8c_0_4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c4fab41f8c_0_1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c4fab41f8c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g3c4fab41f8c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42" name="Google Shape;242;g3c4fab41f8c_0_4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3c4fab41f8c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47" name="Google Shape;247;g3c4fab41f8c_0_5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3c4fab41f8c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52" name="Google Shape;252;g3c4fab41f8c_0_5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340cdaea5a9_0_1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57" name="Google Shape;257;g340cdaea5a9_0_18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g3c4fab41f8c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64" name="Google Shape;264;g3c4fab41f8c_0_6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g3c56248165c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69" name="Google Shape;269;g3c56248165c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340cdaea5a9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78" name="Google Shape;278;g340cdaea5a9_0_8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g340cdaea5a9_0_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86" name="Google Shape;286;g340cdaea5a9_0_1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340cdaea5a9_0_1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91" name="Google Shape;291;g340cdaea5a9_0_11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g340cdaea5a9_0_1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96" name="Google Shape;296;g340cdaea5a9_0_11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2" name="Google Shape;10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3cb0e99eb23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01" name="Google Shape;301;g3cb0e99eb23_0_6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3cb0e99eb23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06" name="Google Shape;306;g3cb0e99eb23_0_7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g3cb0e99eb23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11" name="Google Shape;311;g3cb0e99eb23_0_7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3cb0e99eb23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16" name="Google Shape;316;g3cb0e99eb23_0_7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3cb0e99eb23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21" name="Google Shape;321;g3cb0e99eb23_0_8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g3cb0e99eb23_0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26" name="Google Shape;326;g3cb0e99eb23_0_8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g340cdaea5a9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31" name="Google Shape;331;g340cdaea5a9_0_10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g3c4fab41f8c_0_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6" name="Google Shape;336;g3c4fab41f8c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3c56248165c_1_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Google Shape;341;g3c56248165c_1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g3c56248165c_1_1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6" name="Google Shape;346;g3c56248165c_1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0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g3c565eeb0f3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2" name="Google Shape;352;g3c565eeb0f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g3c56248165c_1_1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7" name="Google Shape;357;g3c56248165c_1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g3c565eeb0f3_0_9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2" name="Google Shape;362;g3c565eeb0f3_0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g3c565eeb0f3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67" name="Google Shape;367;g3c565eeb0f3_0_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g3c565eeb0f3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72" name="Google Shape;372;g3c565eeb0f3_0_1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g3c565eeb0f3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77" name="Google Shape;377;g3c565eeb0f3_0_1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g3c565eeb0f3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82" name="Google Shape;382;g3c565eeb0f3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g3c565eeb0f3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87" name="Google Shape;387;g3c565eeb0f3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g3c565eeb0f3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92" name="Google Shape;392;g3c565eeb0f3_0_2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g3c565eeb0f3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97" name="Google Shape;397;g3c565eeb0f3_0_3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40cdaea5a9_0_1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6" name="Google Shape;116;g340cdaea5a9_0_14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0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g3c565eeb0f3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02" name="Google Shape;402;g3c565eeb0f3_0_3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g3c565eeb0f3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07" name="Google Shape;407;g3c565eeb0f3_0_4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0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g3c565eeb0f3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12" name="Google Shape;412;g3c565eeb0f3_0_4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5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g3c565eeb0f3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17" name="Google Shape;417;g3c565eeb0f3_0_8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g3c565eeb0f3_0_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2" name="Google Shape;422;g3c565eeb0f3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5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g3c565eeb0f3_0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27" name="Google Shape;427;g3c565eeb0f3_0_4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0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g3c565eeb0f3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32" name="Google Shape;432;g3c565eeb0f3_0_5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g3c565eeb0f3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37" name="Google Shape;437;g3c565eeb0f3_0_5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0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g3c565eeb0f3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42" name="Google Shape;442;g3c565eeb0f3_0_6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g3c565eeb0f3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47" name="Google Shape;447;g3c565eeb0f3_0_6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cb0e99eb23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2" name="Google Shape;122;g3cb0e99eb23_0_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0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g3c565eeb0f3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52" name="Google Shape;452;g3c565eeb0f3_0_6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5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g3c565eeb0f3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57" name="Google Shape;457;g3c565eeb0f3_0_7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0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3c565eeb0f3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62" name="Google Shape;462;g3c565eeb0f3_0_7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5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g3c565eeb0f3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67" name="Google Shape;467;g3c565eeb0f3_0_8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0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g3c565eeb0f3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72" name="Google Shape;472;g3c565eeb0f3_0_8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5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Google Shape;476;g3c56248165c_1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77" name="Google Shape;477;g3c56248165c_1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0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g3c56248165c_1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82" name="Google Shape;482;g3c56248165c_1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5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Google Shape;486;g3c56248165c_1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87" name="Google Shape;487;g3c56248165c_1_2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0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g3c565eeb0f3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92" name="Google Shape;492;g3c565eeb0f3_0_9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cb0e99eb23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7" name="Google Shape;127;g3cb0e99eb23_0_1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cb0e99eb23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2" name="Google Shape;132;g3cb0e99eb23_0_2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7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3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8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38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3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3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9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9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2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1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31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3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3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32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32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3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3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3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33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33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33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3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3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3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3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5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5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35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3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3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6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6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36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3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5A6BD"/>
            </a:gs>
            <a:gs pos="100000">
              <a:srgbClr val="FFDE59"/>
            </a:gs>
          </a:gsLst>
          <a:lin ang="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9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Relationship Id="rId4" Type="http://schemas.openxmlformats.org/officeDocument/2006/relationships/image" Target="../media/image6.png"/><Relationship Id="rId5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6.png"/><Relationship Id="rId5" Type="http://schemas.openxmlformats.org/officeDocument/2006/relationships/image" Target="../media/image3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8.pn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2.png"/><Relationship Id="rId4" Type="http://schemas.openxmlformats.org/officeDocument/2006/relationships/image" Target="../media/image6.png"/><Relationship Id="rId5" Type="http://schemas.openxmlformats.org/officeDocument/2006/relationships/image" Target="../media/image3.png"/><Relationship Id="rId6" Type="http://schemas.openxmlformats.org/officeDocument/2006/relationships/image" Target="../media/image8.png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2.png"/><Relationship Id="rId4" Type="http://schemas.openxmlformats.org/officeDocument/2006/relationships/image" Target="../media/image6.png"/><Relationship Id="rId5" Type="http://schemas.openxmlformats.org/officeDocument/2006/relationships/image" Target="../media/image3.png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6.png"/><Relationship Id="rId5" Type="http://schemas.openxmlformats.org/officeDocument/2006/relationships/image" Target="../media/image3.png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9.xml"/><Relationship Id="rId3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7.xml"/></Relationships>
</file>

<file path=ppt/slides/_rels/slide5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8.xml"/></Relationships>
</file>

<file path=ppt/slides/_rels/slide5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9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0.xml"/></Relationships>
</file>

<file path=ppt/slides/_rels/slide6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1.xml"/></Relationships>
</file>

<file path=ppt/slides/_rels/slide6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2.xml"/></Relationships>
</file>

<file path=ppt/slides/_rels/slide6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3.xml"/></Relationships>
</file>

<file path=ppt/slides/_rels/slide6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4.xml"/></Relationships>
</file>

<file path=ppt/slides/_rels/slide6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5.xml"/></Relationships>
</file>

<file path=ppt/slides/_rels/slide6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6.xml"/></Relationships>
</file>

<file path=ppt/slides/_rels/slide6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7.xml"/></Relationships>
</file>

<file path=ppt/slides/_rels/slide6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8.xml"/></Relationships>
</file>

<file path=ppt/slides/_rels/slide6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9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7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0.xml"/></Relationships>
</file>

<file path=ppt/slides/_rels/slide7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1.xml"/></Relationships>
</file>

<file path=ppt/slides/_rels/slide7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2.xml"/></Relationships>
</file>

<file path=ppt/slides/_rels/slide7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3.xml"/></Relationships>
</file>

<file path=ppt/slides/_rels/slide7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4.xml"/></Relationships>
</file>

<file path=ppt/slides/_rels/slide7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5.xml"/></Relationships>
</file>

<file path=ppt/slides/_rels/slide7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6.xml"/></Relationships>
</file>

<file path=ppt/slides/_rels/slide7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7.xml"/></Relationships>
</file>

<file path=ppt/slides/_rels/slide7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8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2185368" y="202043"/>
            <a:ext cx="14284800" cy="8773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0"/>
              <a:buFont typeface="Arial"/>
              <a:buNone/>
            </a:pPr>
            <a:r>
              <a:rPr b="1" i="1" lang="en-US" sz="10000" u="none" cap="none" strike="noStrike">
                <a:solidFill>
                  <a:srgbClr val="000000"/>
                </a:solidFill>
                <a:latin typeface="Crimson Text"/>
                <a:ea typeface="Crimson Text"/>
                <a:cs typeface="Crimson Text"/>
                <a:sym typeface="Crimson Text"/>
              </a:rPr>
              <a:t>JUNIOR</a:t>
            </a:r>
            <a:r>
              <a:rPr b="1" i="1" lang="en-US" sz="10000">
                <a:latin typeface="Crimson Text"/>
                <a:ea typeface="Crimson Text"/>
                <a:cs typeface="Crimson Text"/>
                <a:sym typeface="Crimson Text"/>
              </a:rPr>
              <a:t> </a:t>
            </a:r>
            <a:r>
              <a:rPr b="1" i="1" lang="en-US" sz="10000" u="none" cap="none" strike="noStrike">
                <a:solidFill>
                  <a:srgbClr val="000000"/>
                </a:solidFill>
                <a:latin typeface="Crimson Text"/>
                <a:ea typeface="Crimson Text"/>
                <a:cs typeface="Crimson Text"/>
                <a:sym typeface="Crimson Text"/>
              </a:rPr>
              <a:t>SCHOO</a:t>
            </a:r>
            <a:r>
              <a:rPr b="1" i="1" lang="en-US" sz="10000">
                <a:latin typeface="Crimson Text"/>
                <a:ea typeface="Crimson Text"/>
                <a:cs typeface="Crimson Text"/>
                <a:sym typeface="Crimson Text"/>
              </a:rPr>
              <a:t>LS </a:t>
            </a:r>
            <a:r>
              <a:rPr b="1" i="1" lang="en-US" sz="10000" u="none" cap="none" strike="noStrike">
                <a:solidFill>
                  <a:srgbClr val="000000"/>
                </a:solidFill>
                <a:latin typeface="Crimson Text"/>
                <a:ea typeface="Crimson Text"/>
                <a:cs typeface="Crimson Text"/>
                <a:sym typeface="Crimson Text"/>
              </a:rPr>
              <a:t>DEBATING CHAM</a:t>
            </a:r>
            <a:r>
              <a:rPr b="1" i="1" lang="en-US" sz="10000">
                <a:latin typeface="Crimson Text"/>
                <a:ea typeface="Crimson Text"/>
                <a:cs typeface="Crimson Text"/>
                <a:sym typeface="Crimson Text"/>
              </a:rPr>
              <a:t>P</a:t>
            </a:r>
            <a:r>
              <a:rPr b="1" i="1" lang="en-US" sz="10000" u="none" cap="none" strike="noStrike">
                <a:solidFill>
                  <a:srgbClr val="000000"/>
                </a:solidFill>
                <a:latin typeface="Crimson Text"/>
                <a:ea typeface="Crimson Text"/>
                <a:cs typeface="Crimson Text"/>
                <a:sym typeface="Crimson Text"/>
              </a:rPr>
              <a:t>IONSHIPS 202</a:t>
            </a:r>
            <a:r>
              <a:rPr b="1" i="1" lang="en-US" sz="10000">
                <a:latin typeface="Crimson Text"/>
                <a:ea typeface="Crimson Text"/>
                <a:cs typeface="Crimson Text"/>
                <a:sym typeface="Crimson Text"/>
              </a:rPr>
              <a:t>6</a:t>
            </a:r>
            <a:br>
              <a:rPr b="1" i="1" lang="en-US" sz="7000">
                <a:latin typeface="Crimson Text"/>
                <a:ea typeface="Crimson Text"/>
                <a:cs typeface="Crimson Text"/>
                <a:sym typeface="Crimson Text"/>
              </a:rPr>
            </a:br>
            <a:r>
              <a:rPr b="1" i="1" lang="en-US" sz="7000">
                <a:latin typeface="Crimson Text"/>
                <a:ea typeface="Crimson Text"/>
                <a:cs typeface="Crimson Text"/>
                <a:sym typeface="Crimson Text"/>
              </a:rPr>
              <a:t>French International School (TKO)</a:t>
            </a:r>
            <a:endParaRPr b="1" i="1" sz="7000">
              <a:latin typeface="Crimson Text"/>
              <a:ea typeface="Crimson Text"/>
              <a:cs typeface="Crimson Text"/>
              <a:sym typeface="Crimson Text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0"/>
              <a:buFont typeface="Arial"/>
              <a:buNone/>
            </a:pPr>
            <a:r>
              <a:t/>
            </a:r>
            <a:endParaRPr b="1" sz="10000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0"/>
              <a:buFont typeface="Arial"/>
              <a:buNone/>
            </a:pPr>
            <a:r>
              <a:t/>
            </a:r>
            <a:endParaRPr b="1" sz="10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6" name="Google Shape;86;p1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40cdaea5a9_0_7"/>
          <p:cNvSpPr txBox="1"/>
          <p:nvPr/>
        </p:nvSpPr>
        <p:spPr>
          <a:xfrm>
            <a:off x="6663825" y="568350"/>
            <a:ext cx="4504200" cy="182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DRAW:</a:t>
            </a:r>
            <a:endParaRPr b="1" sz="9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0" name="Google Shape;140;g340cdaea5a9_0_7" title="Screenshot 2026-03-08 at 09.49.38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73149" y="2612800"/>
            <a:ext cx="15086351" cy="661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40cdaea5a9_1_6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6" name="Google Shape;146;g340cdaea5a9_1_6"/>
          <p:cNvSpPr txBox="1"/>
          <p:nvPr/>
        </p:nvSpPr>
        <p:spPr>
          <a:xfrm>
            <a:off x="2439497" y="3373350"/>
            <a:ext cx="13409100" cy="354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0"/>
              <a:buFont typeface="Arial"/>
              <a:buNone/>
            </a:pPr>
            <a:r>
              <a:rPr b="1" lang="en-US" sz="11500">
                <a:latin typeface="Calibri"/>
                <a:ea typeface="Calibri"/>
                <a:cs typeface="Calibri"/>
                <a:sym typeface="Calibri"/>
              </a:rPr>
              <a:t>Semi Finals</a:t>
            </a:r>
            <a:r>
              <a:rPr b="1" i="0" lang="en-US" sz="11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Results Announcement </a:t>
            </a:r>
            <a:endParaRPr b="0" i="0" sz="11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g340cdaea5a9_1_6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8" name="Google Shape;148;g340cdaea5a9_1_6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7"/>
          <p:cNvSpPr txBox="1"/>
          <p:nvPr/>
        </p:nvSpPr>
        <p:spPr>
          <a:xfrm>
            <a:off x="1147048" y="2749700"/>
            <a:ext cx="15993900" cy="42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Prep time - </a:t>
            </a:r>
            <a:r>
              <a:rPr b="1" lang="en-US" sz="11600">
                <a:latin typeface="Calibri"/>
                <a:ea typeface="Calibri"/>
                <a:cs typeface="Calibri"/>
                <a:sym typeface="Calibri"/>
              </a:rPr>
              <a:t>11:20-12:05</a:t>
            </a: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sz="11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lang="en-US" sz="11600">
                <a:latin typeface="Calibri"/>
                <a:ea typeface="Calibri"/>
                <a:cs typeface="Calibri"/>
                <a:sym typeface="Calibri"/>
              </a:rPr>
              <a:t>Debate - 12:05-13:05</a:t>
            </a:r>
            <a:endParaRPr b="1" sz="11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cb0e99eb23_0_25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cb0e99eb23_0_29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3cb0e99eb23_0_33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cb0e99eb23_0_41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cb0e99eb23_0_45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cb0e99eb23_0_49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340cdaea5a9_0_203"/>
          <p:cNvSpPr txBox="1"/>
          <p:nvPr/>
        </p:nvSpPr>
        <p:spPr>
          <a:xfrm>
            <a:off x="0" y="1395609"/>
            <a:ext cx="18288000" cy="177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0"/>
              <a:buFont typeface="Arial"/>
              <a:buNone/>
            </a:pPr>
            <a:r>
              <a:rPr b="1" i="0" lang="en-US" sz="11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REMINDER</a:t>
            </a:r>
            <a:endParaRPr b="0" i="0" sz="11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g340cdaea5a9_0_203"/>
          <p:cNvSpPr txBox="1"/>
          <p:nvPr/>
        </p:nvSpPr>
        <p:spPr>
          <a:xfrm>
            <a:off x="2541000" y="3165600"/>
            <a:ext cx="13206000" cy="572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0" i="0" lang="en-US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Online research/ use of AI is not permitted during the prep time of semi-prepared and impromptu debates/ during the debate. If any issues arise, please contact equity for clarifications. Thank you! 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40cdaea5a9_0_14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2" name="Google Shape;92;g340cdaea5a9_0_14"/>
          <p:cNvSpPr txBox="1"/>
          <p:nvPr/>
        </p:nvSpPr>
        <p:spPr>
          <a:xfrm>
            <a:off x="2625448" y="3373350"/>
            <a:ext cx="13037100" cy="354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0"/>
              <a:buFont typeface="Arial"/>
              <a:buNone/>
            </a:pPr>
            <a:r>
              <a:rPr b="1" i="0" lang="en-US" sz="11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Registration and Roll-Call</a:t>
            </a:r>
            <a:endParaRPr b="0" i="0" sz="11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g340cdaea5a9_0_14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4" name="Google Shape;94;g340cdaea5a9_0_14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3cb0e99eb23_0_37"/>
          <p:cNvSpPr txBox="1"/>
          <p:nvPr/>
        </p:nvSpPr>
        <p:spPr>
          <a:xfrm>
            <a:off x="1147048" y="4250700"/>
            <a:ext cx="15993900" cy="42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lang="en-US" sz="11600">
                <a:latin typeface="Calibri"/>
                <a:ea typeface="Calibri"/>
                <a:cs typeface="Calibri"/>
                <a:sym typeface="Calibri"/>
              </a:rPr>
              <a:t>Theme: Philosophy </a:t>
            </a:r>
            <a:endParaRPr b="1" sz="11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t/>
            </a:r>
            <a:endParaRPr b="1" sz="11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3c4fab41f8c_0_23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c4fab41f8c_0_27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c4fab41f8c_0_17"/>
          <p:cNvSpPr txBox="1"/>
          <p:nvPr/>
        </p:nvSpPr>
        <p:spPr>
          <a:xfrm>
            <a:off x="1568700" y="2154550"/>
            <a:ext cx="15150600" cy="57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lang="en-US" sz="7500">
                <a:latin typeface="Calibri"/>
                <a:ea typeface="Calibri"/>
                <a:cs typeface="Calibri"/>
                <a:sym typeface="Calibri"/>
              </a:rPr>
              <a:t>Infoslide:</a:t>
            </a:r>
            <a:endParaRPr b="1" sz="75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lang="en-US" sz="7500">
                <a:latin typeface="Calibri"/>
                <a:ea typeface="Calibri"/>
                <a:cs typeface="Calibri"/>
                <a:sym typeface="Calibri"/>
              </a:rPr>
              <a:t>Moral progression refers to the improvement and advancement of ethical standards, principles and behaviours within societies over time.</a:t>
            </a:r>
            <a:endParaRPr b="1" sz="75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3c4fab41f8c_0_31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c4fab41f8c_0_35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3c4fab41f8c_0_39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3cb0e99eb23_0_53"/>
          <p:cNvSpPr txBox="1"/>
          <p:nvPr/>
        </p:nvSpPr>
        <p:spPr>
          <a:xfrm>
            <a:off x="1147048" y="1834200"/>
            <a:ext cx="15993900" cy="661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lang="en-US" sz="8600">
                <a:latin typeface="Calibri"/>
                <a:ea typeface="Calibri"/>
                <a:cs typeface="Calibri"/>
                <a:sym typeface="Calibri"/>
              </a:rPr>
              <a:t>Motion</a:t>
            </a:r>
            <a:r>
              <a:rPr b="1" lang="en-US" sz="8600">
                <a:latin typeface="Calibri"/>
                <a:ea typeface="Calibri"/>
                <a:cs typeface="Calibri"/>
                <a:sym typeface="Calibri"/>
              </a:rPr>
              <a:t>:</a:t>
            </a:r>
            <a:endParaRPr b="1" sz="8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lang="en-US" sz="8600">
                <a:latin typeface="Calibri"/>
                <a:ea typeface="Calibri"/>
                <a:cs typeface="Calibri"/>
                <a:sym typeface="Calibri"/>
              </a:rPr>
              <a:t>This house regrets the narrative that humanity is, and has always been, in a state of moral progression</a:t>
            </a:r>
            <a:endParaRPr b="1" sz="8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3cb0e99eb23_0_58"/>
          <p:cNvSpPr txBox="1"/>
          <p:nvPr/>
        </p:nvSpPr>
        <p:spPr>
          <a:xfrm>
            <a:off x="1147048" y="36738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lang="en-US" sz="11600">
                <a:latin typeface="Calibri"/>
                <a:ea typeface="Calibri"/>
                <a:cs typeface="Calibri"/>
                <a:sym typeface="Calibri"/>
              </a:rPr>
              <a:t>Draw</a:t>
            </a:r>
            <a:r>
              <a:rPr b="1" lang="en-US" sz="11600">
                <a:latin typeface="Calibri"/>
                <a:ea typeface="Calibri"/>
                <a:cs typeface="Calibri"/>
                <a:sym typeface="Calibri"/>
              </a:rPr>
              <a:t> Release: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3c4fab41f8c_0_44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c4fab41f8c_0_12"/>
          <p:cNvSpPr txBox="1"/>
          <p:nvPr/>
        </p:nvSpPr>
        <p:spPr>
          <a:xfrm>
            <a:off x="2625448" y="3373350"/>
            <a:ext cx="13037100" cy="330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0"/>
              <a:buFont typeface="Arial"/>
              <a:buNone/>
            </a:pPr>
            <a:r>
              <a:rPr b="1" i="1" lang="en-US" sz="11500">
                <a:latin typeface="Calibri"/>
                <a:ea typeface="Calibri"/>
                <a:cs typeface="Calibri"/>
                <a:sym typeface="Calibri"/>
              </a:rPr>
              <a:t>Welcome Message</a:t>
            </a:r>
            <a:endParaRPr b="1" i="1" sz="115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0"/>
              <a:buFont typeface="Arial"/>
              <a:buNone/>
            </a:pPr>
            <a:r>
              <a:rPr b="1" i="1" lang="en-US" sz="10000">
                <a:latin typeface="Calibri"/>
                <a:ea typeface="Calibri"/>
                <a:cs typeface="Calibri"/>
                <a:sym typeface="Calibri"/>
              </a:rPr>
              <a:t>Principal Helena</a:t>
            </a:r>
            <a:endParaRPr b="1" i="1" sz="10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3c4fab41f8c_0_48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3c4fab41f8c_0_52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3c4fab41f8c_0_56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340cdaea5a9_0_189"/>
          <p:cNvSpPr txBox="1"/>
          <p:nvPr/>
        </p:nvSpPr>
        <p:spPr>
          <a:xfrm>
            <a:off x="5064850" y="3995250"/>
            <a:ext cx="2595300" cy="80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g340cdaea5a9_0_189"/>
          <p:cNvSpPr txBox="1"/>
          <p:nvPr/>
        </p:nvSpPr>
        <p:spPr>
          <a:xfrm>
            <a:off x="1528800" y="612925"/>
            <a:ext cx="154824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Draw:</a:t>
            </a:r>
            <a:endParaRPr b="1" sz="9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61" name="Google Shape;261;g340cdaea5a9_0_18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43650" y="2275225"/>
            <a:ext cx="9800700" cy="7642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g3c4fab41f8c_0_60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lang="en-US" sz="11600">
                <a:latin typeface="Calibri"/>
                <a:ea typeface="Calibri"/>
                <a:cs typeface="Calibri"/>
                <a:sym typeface="Calibri"/>
              </a:rPr>
              <a:t>Prep Time: 11:20 - 12:05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3c56248165c_1_0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72" name="Google Shape;272;g3c56248165c_1_0"/>
          <p:cNvSpPr txBox="1"/>
          <p:nvPr/>
        </p:nvSpPr>
        <p:spPr>
          <a:xfrm>
            <a:off x="1410450" y="467750"/>
            <a:ext cx="15467100" cy="153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0"/>
              <a:buFont typeface="Arial"/>
              <a:buNone/>
            </a:pPr>
            <a:r>
              <a:rPr b="1" lang="en-US" sz="10000">
                <a:latin typeface="Calibri"/>
                <a:ea typeface="Calibri"/>
                <a:cs typeface="Calibri"/>
                <a:sym typeface="Calibri"/>
              </a:rPr>
              <a:t>OA + </a:t>
            </a:r>
            <a:r>
              <a:rPr b="1" i="0" lang="en-US" sz="10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Results Announcement </a:t>
            </a:r>
            <a:endParaRPr b="0" i="0" sz="10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g3c56248165c_1_0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74" name="Google Shape;274;g3c56248165c_1_0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pic>
        <p:nvPicPr>
          <p:cNvPr id="275" name="Google Shape;275;g3c56248165c_1_0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243650" y="2275225"/>
            <a:ext cx="9800700" cy="7642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340cdaea5a9_0_87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81" name="Google Shape;281;g340cdaea5a9_0_87"/>
          <p:cNvSpPr txBox="1"/>
          <p:nvPr/>
        </p:nvSpPr>
        <p:spPr>
          <a:xfrm>
            <a:off x="5623560" y="3926666"/>
            <a:ext cx="10620300" cy="177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0"/>
              <a:buFont typeface="Arial"/>
              <a:buNone/>
            </a:pPr>
            <a:r>
              <a:rPr b="1" i="0" lang="en-US" sz="11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Grand Finals </a:t>
            </a:r>
            <a:endParaRPr b="0" i="0" sz="11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g340cdaea5a9_0_87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83" name="Google Shape;283;g340cdaea5a9_0_87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340cdaea5a9_0_110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340cdaea5a9_0_114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g340cdaea5a9_0_118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"/>
          <p:cNvSpPr/>
          <p:nvPr/>
        </p:nvSpPr>
        <p:spPr>
          <a:xfrm>
            <a:off x="1981200" y="-94024"/>
            <a:ext cx="4102978" cy="2245448"/>
          </a:xfrm>
          <a:custGeom>
            <a:rect b="b" l="l" r="r" t="t"/>
            <a:pathLst>
              <a:path extrusionOk="0" h="2245448" w="4102978">
                <a:moveTo>
                  <a:pt x="0" y="0"/>
                </a:moveTo>
                <a:lnTo>
                  <a:pt x="4102978" y="0"/>
                </a:lnTo>
                <a:lnTo>
                  <a:pt x="4102978" y="2245448"/>
                </a:lnTo>
                <a:lnTo>
                  <a:pt x="0" y="22454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5" name="Google Shape;105;p3"/>
          <p:cNvSpPr txBox="1"/>
          <p:nvPr/>
        </p:nvSpPr>
        <p:spPr>
          <a:xfrm>
            <a:off x="5623560" y="3926666"/>
            <a:ext cx="10620300" cy="177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0"/>
              <a:buFont typeface="Arial"/>
              <a:buNone/>
            </a:pPr>
            <a:r>
              <a:rPr b="1" lang="en-US" sz="11500">
                <a:latin typeface="Calibri"/>
                <a:ea typeface="Calibri"/>
                <a:cs typeface="Calibri"/>
                <a:sym typeface="Calibri"/>
              </a:rPr>
              <a:t>Quarter-Finals</a:t>
            </a:r>
            <a:endParaRPr b="0" i="0" sz="11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3"/>
          <p:cNvSpPr txBox="1"/>
          <p:nvPr/>
        </p:nvSpPr>
        <p:spPr>
          <a:xfrm>
            <a:off x="10009254" y="5744204"/>
            <a:ext cx="57222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1" i="1" lang="en-US" sz="6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(Prepared)</a:t>
            </a:r>
            <a:endParaRPr b="0" i="0" sz="6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3"/>
          <p:cNvSpPr/>
          <p:nvPr/>
        </p:nvSpPr>
        <p:spPr>
          <a:xfrm>
            <a:off x="1981200" y="6267450"/>
            <a:ext cx="2880360" cy="4114800"/>
          </a:xfrm>
          <a:custGeom>
            <a:rect b="b" l="l" r="r" t="t"/>
            <a:pathLst>
              <a:path extrusionOk="0" h="4114800" w="2880360">
                <a:moveTo>
                  <a:pt x="0" y="0"/>
                </a:moveTo>
                <a:lnTo>
                  <a:pt x="2880360" y="0"/>
                </a:lnTo>
                <a:lnTo>
                  <a:pt x="288036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8" name="Google Shape;108;p3"/>
          <p:cNvSpPr/>
          <p:nvPr/>
        </p:nvSpPr>
        <p:spPr>
          <a:xfrm rot="10800000">
            <a:off x="5623560" y="7673106"/>
            <a:ext cx="3422956" cy="2613894"/>
          </a:xfrm>
          <a:custGeom>
            <a:rect b="b" l="l" r="r" t="t"/>
            <a:pathLst>
              <a:path extrusionOk="0" h="2613894" w="3422956">
                <a:moveTo>
                  <a:pt x="0" y="0"/>
                </a:moveTo>
                <a:lnTo>
                  <a:pt x="3422956" y="0"/>
                </a:lnTo>
                <a:lnTo>
                  <a:pt x="3422956" y="2613894"/>
                </a:lnTo>
                <a:lnTo>
                  <a:pt x="0" y="261389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3cb0e99eb23_0_66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3cb0e99eb23_0_70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g3cb0e99eb23_0_74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g3cb0e99eb23_0_78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3cb0e99eb23_0_82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g3cb0e99eb23_0_86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g340cdaea5a9_0_102"/>
          <p:cNvSpPr txBox="1"/>
          <p:nvPr/>
        </p:nvSpPr>
        <p:spPr>
          <a:xfrm>
            <a:off x="379950" y="2665650"/>
            <a:ext cx="17528100" cy="6785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600"/>
              <a:buFont typeface="Arial"/>
              <a:buNone/>
            </a:pPr>
            <a:r>
              <a:rPr b="1" lang="en-US" sz="1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Prep time - 14:30 – 15:00</a:t>
            </a:r>
            <a:endParaRPr b="1" sz="1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600"/>
              <a:buFont typeface="Arial"/>
              <a:buNone/>
            </a:pPr>
            <a:r>
              <a:rPr b="1" lang="en-US" sz="1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Debate time - 14:30 – 15:00</a:t>
            </a:r>
            <a:endParaRPr b="1" sz="1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t/>
            </a:r>
            <a:endParaRPr b="1" sz="116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g3c4fab41f8c_0_8"/>
          <p:cNvSpPr txBox="1"/>
          <p:nvPr/>
        </p:nvSpPr>
        <p:spPr>
          <a:xfrm>
            <a:off x="1147048" y="1284100"/>
            <a:ext cx="15993900" cy="9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1" lang="en-US" sz="11600">
                <a:latin typeface="Crimson Text"/>
                <a:ea typeface="Crimson Text"/>
                <a:cs typeface="Crimson Text"/>
                <a:sym typeface="Crimson Text"/>
              </a:rPr>
              <a:t>JSDC 2026 Grand Finals</a:t>
            </a:r>
            <a:endParaRPr b="1" i="1" sz="11600">
              <a:latin typeface="Crimson Text"/>
              <a:ea typeface="Crimson Text"/>
              <a:cs typeface="Crimson Text"/>
              <a:sym typeface="Crimson Text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1" lang="en-US" sz="9500">
                <a:latin typeface="Crimson Text"/>
                <a:ea typeface="Crimson Text"/>
                <a:cs typeface="Crimson Text"/>
                <a:sym typeface="Crimson Text"/>
              </a:rPr>
              <a:t>DBS vs HKIS HS</a:t>
            </a:r>
            <a:endParaRPr b="1" i="1" sz="9500">
              <a:latin typeface="Crimson Text"/>
              <a:ea typeface="Crimson Text"/>
              <a:cs typeface="Crimson Text"/>
              <a:sym typeface="Crimson Text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1" lang="en-US" sz="7000">
                <a:latin typeface="Crimson Text"/>
                <a:ea typeface="Crimson Text"/>
                <a:cs typeface="Crimson Text"/>
                <a:sym typeface="Crimson Text"/>
              </a:rPr>
              <a:t>motion:</a:t>
            </a:r>
            <a:endParaRPr b="1" i="1" sz="7000">
              <a:latin typeface="Crimson Text"/>
              <a:ea typeface="Crimson Text"/>
              <a:cs typeface="Crimson Text"/>
              <a:sym typeface="Crimson Text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lang="en-US" sz="7000">
                <a:latin typeface="Crimson Text"/>
                <a:ea typeface="Crimson Text"/>
                <a:cs typeface="Crimson Text"/>
                <a:sym typeface="Crimson Text"/>
              </a:rPr>
              <a:t>This house, as a young adult living in Iran, prefers a world where the Iranian Revolution had not happened.</a:t>
            </a:r>
            <a:endParaRPr b="1" sz="7000">
              <a:latin typeface="Crimson Text"/>
              <a:ea typeface="Crimson Text"/>
              <a:cs typeface="Crimson Text"/>
              <a:sym typeface="Crimson Text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t/>
            </a:r>
            <a:endParaRPr b="1" i="1" sz="9500">
              <a:latin typeface="Crimson Text"/>
              <a:ea typeface="Crimson Text"/>
              <a:cs typeface="Crimson Text"/>
              <a:sym typeface="Crimson Text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g3c56248165c_1_8"/>
          <p:cNvSpPr txBox="1"/>
          <p:nvPr/>
        </p:nvSpPr>
        <p:spPr>
          <a:xfrm>
            <a:off x="1147048" y="1284100"/>
            <a:ext cx="15993900" cy="83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lang="en-US" sz="9000">
                <a:latin typeface="Crimson Text"/>
                <a:ea typeface="Crimson Text"/>
                <a:cs typeface="Crimson Text"/>
                <a:sym typeface="Crimson Text"/>
              </a:rPr>
              <a:t>Infoslide: The 1979 Iranian Revolution overthrew Iran’s then-ruling western-installed Pahlavi Dynasty, replacing it with the Islamic Republic of Iran governed by the Ayatollahs.</a:t>
            </a:r>
            <a:endParaRPr b="1" sz="9000">
              <a:latin typeface="Crimson Text"/>
              <a:ea typeface="Crimson Text"/>
              <a:cs typeface="Crimson Text"/>
              <a:sym typeface="Crimson Text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g3c56248165c_1_12"/>
          <p:cNvSpPr txBox="1"/>
          <p:nvPr/>
        </p:nvSpPr>
        <p:spPr>
          <a:xfrm>
            <a:off x="1147048" y="1284100"/>
            <a:ext cx="15993900" cy="138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lang="en-US" sz="9000">
                <a:latin typeface="Crimson Text"/>
                <a:ea typeface="Crimson Text"/>
                <a:cs typeface="Crimson Text"/>
                <a:sym typeface="Crimson Text"/>
              </a:rPr>
              <a:t>draw for grand finals</a:t>
            </a:r>
            <a:endParaRPr b="1" sz="9000">
              <a:latin typeface="Crimson Text"/>
              <a:ea typeface="Crimson Text"/>
              <a:cs typeface="Crimson Text"/>
              <a:sym typeface="Crimson Text"/>
            </a:endParaRPr>
          </a:p>
        </p:txBody>
      </p:sp>
      <p:pic>
        <p:nvPicPr>
          <p:cNvPr id="349" name="Google Shape;349;g3c56248165c_1_12" title="Screenshot 2026-03-10 at 08.34.14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4304936"/>
            <a:ext cx="17983201" cy="16771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/>
        </p:nvSpPr>
        <p:spPr>
          <a:xfrm>
            <a:off x="86275" y="2454109"/>
            <a:ext cx="18288000" cy="5841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1500">
                <a:latin typeface="Calibri"/>
                <a:ea typeface="Calibri"/>
                <a:cs typeface="Calibri"/>
                <a:sym typeface="Calibri"/>
              </a:rPr>
              <a:t>This house regrets the glorification of start-up culture</a:t>
            </a:r>
            <a:endParaRPr b="1" sz="115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3c565eeb0f3_0_0"/>
          <p:cNvSpPr txBox="1"/>
          <p:nvPr/>
        </p:nvSpPr>
        <p:spPr>
          <a:xfrm>
            <a:off x="2248050" y="2701975"/>
            <a:ext cx="13791900" cy="5479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1" lang="en-US" sz="13000">
                <a:latin typeface="Crimson Text"/>
                <a:ea typeface="Crimson Text"/>
                <a:cs typeface="Crimson Text"/>
                <a:sym typeface="Crimson Text"/>
              </a:rPr>
              <a:t>GRAND FINAL ANNOUNCEMENTS</a:t>
            </a:r>
            <a:endParaRPr b="1" i="1" sz="13000">
              <a:latin typeface="Crimson Text"/>
              <a:ea typeface="Crimson Text"/>
              <a:cs typeface="Crimson Text"/>
              <a:sym typeface="Crimson Text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t/>
            </a:r>
            <a:endParaRPr b="1" i="1" sz="9600">
              <a:latin typeface="Crimson Text"/>
              <a:ea typeface="Crimson Text"/>
              <a:cs typeface="Crimson Text"/>
              <a:sym typeface="Crimson Text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3c56248165c_1_16"/>
          <p:cNvSpPr txBox="1"/>
          <p:nvPr/>
        </p:nvSpPr>
        <p:spPr>
          <a:xfrm>
            <a:off x="2174775" y="3970550"/>
            <a:ext cx="13791900" cy="347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1" lang="en-US" sz="13000">
                <a:latin typeface="Crimson Text"/>
                <a:ea typeface="Crimson Text"/>
                <a:cs typeface="Crimson Text"/>
                <a:sym typeface="Crimson Text"/>
              </a:rPr>
              <a:t>OA + COMMENTS</a:t>
            </a:r>
            <a:endParaRPr b="1" i="1" sz="13000">
              <a:latin typeface="Crimson Text"/>
              <a:ea typeface="Crimson Text"/>
              <a:cs typeface="Crimson Text"/>
              <a:sym typeface="Crimson Text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t/>
            </a:r>
            <a:endParaRPr b="1" i="1" sz="9600">
              <a:latin typeface="Crimson Text"/>
              <a:ea typeface="Crimson Text"/>
              <a:cs typeface="Crimson Text"/>
              <a:sym typeface="Crimson Text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3c565eeb0f3_0_96"/>
          <p:cNvSpPr txBox="1"/>
          <p:nvPr/>
        </p:nvSpPr>
        <p:spPr>
          <a:xfrm>
            <a:off x="1147048" y="445800"/>
            <a:ext cx="15993900" cy="123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1" lang="en-US" sz="20000">
                <a:latin typeface="Crimson Text"/>
                <a:ea typeface="Crimson Text"/>
                <a:cs typeface="Crimson Text"/>
                <a:sym typeface="Crimson Text"/>
              </a:rPr>
              <a:t>JSDC 2026 </a:t>
            </a:r>
            <a:endParaRPr b="1" i="1" sz="20000">
              <a:latin typeface="Crimson Text"/>
              <a:ea typeface="Crimson Text"/>
              <a:cs typeface="Crimson Text"/>
              <a:sym typeface="Crimson Text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1" lang="en-US" sz="20000">
                <a:latin typeface="Crimson Text"/>
                <a:ea typeface="Crimson Text"/>
                <a:cs typeface="Crimson Text"/>
                <a:sym typeface="Crimson Text"/>
              </a:rPr>
              <a:t>GRAND CHAMPION</a:t>
            </a:r>
            <a:endParaRPr b="1" i="1" sz="20000">
              <a:latin typeface="Crimson Text"/>
              <a:ea typeface="Crimson Text"/>
              <a:cs typeface="Crimson Text"/>
              <a:sym typeface="Crimson Text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t/>
            </a:r>
            <a:endParaRPr b="1" i="1" sz="20000">
              <a:latin typeface="Crimson Text"/>
              <a:ea typeface="Crimson Text"/>
              <a:cs typeface="Crimson Text"/>
              <a:sym typeface="Crimson Text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3c565eeb0f3_0_8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g3c565eeb0f3_0_12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g3c565eeb0f3_0_16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g3c565eeb0f3_0_20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g3c565eeb0f3_0_24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g3c565eeb0f3_0_28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g3c565eeb0f3_0_32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40cdaea5a9_0_149"/>
          <p:cNvSpPr txBox="1"/>
          <p:nvPr/>
        </p:nvSpPr>
        <p:spPr>
          <a:xfrm>
            <a:off x="0" y="1857309"/>
            <a:ext cx="18288000" cy="1770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0"/>
              <a:buFont typeface="Arial"/>
              <a:buNone/>
            </a:pPr>
            <a:r>
              <a:rPr b="1" i="0" lang="en-US" sz="11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REMINDER</a:t>
            </a:r>
            <a:endParaRPr b="0" i="0" sz="11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g340cdaea5a9_0_149"/>
          <p:cNvSpPr txBox="1"/>
          <p:nvPr/>
        </p:nvSpPr>
        <p:spPr>
          <a:xfrm>
            <a:off x="2541000" y="3627300"/>
            <a:ext cx="13206000" cy="480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0" i="0" lang="en-US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all out-rounds, OA and comments will not be provided after the debate. Judges will be asked to announce the results to the teams back here in the </a:t>
            </a:r>
            <a:r>
              <a:rPr b="0" i="0" lang="en-US" sz="60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main room</a:t>
            </a:r>
            <a:r>
              <a:rPr b="0" i="0" lang="en-US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after they have submitted their ballots. </a:t>
            </a:r>
            <a:endParaRPr b="0" i="0" sz="6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g3c565eeb0f3_0_36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g3c565eeb0f3_0_40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3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g3c565eeb0f3_0_44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g3c565eeb0f3_0_88"/>
          <p:cNvSpPr txBox="1"/>
          <p:nvPr/>
        </p:nvSpPr>
        <p:spPr>
          <a:xfrm>
            <a:off x="1147048" y="3279875"/>
            <a:ext cx="15993900" cy="307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1" lang="en-US" sz="20000">
                <a:latin typeface="Crimson Text"/>
                <a:ea typeface="Crimson Text"/>
                <a:cs typeface="Crimson Text"/>
                <a:sym typeface="Crimson Text"/>
              </a:rPr>
              <a:t>DBS</a:t>
            </a:r>
            <a:endParaRPr b="1" i="1" sz="20000" cap="none" strike="noStrike">
              <a:solidFill>
                <a:srgbClr val="000000"/>
              </a:solidFill>
              <a:latin typeface="Crimson Text"/>
              <a:ea typeface="Crimson Text"/>
              <a:cs typeface="Crimson Text"/>
              <a:sym typeface="Crimson Text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g3c565eeb0f3_0_4"/>
          <p:cNvSpPr txBox="1"/>
          <p:nvPr/>
        </p:nvSpPr>
        <p:spPr>
          <a:xfrm>
            <a:off x="1303325" y="128225"/>
            <a:ext cx="15993900" cy="948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t/>
            </a:r>
            <a:endParaRPr b="1" i="1" sz="13000">
              <a:latin typeface="Crimson Text"/>
              <a:ea typeface="Crimson Text"/>
              <a:cs typeface="Crimson Text"/>
              <a:sym typeface="Crimson Text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1" lang="en-US" sz="13000">
                <a:latin typeface="Crimson Text"/>
                <a:ea typeface="Crimson Text"/>
                <a:cs typeface="Crimson Text"/>
                <a:sym typeface="Crimson Text"/>
              </a:rPr>
              <a:t>JSDC 2026 </a:t>
            </a:r>
            <a:endParaRPr b="1" i="1" sz="13000">
              <a:latin typeface="Crimson Text"/>
              <a:ea typeface="Crimson Text"/>
              <a:cs typeface="Crimson Text"/>
              <a:sym typeface="Crimson Text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1" lang="en-US" sz="13000">
                <a:latin typeface="Crimson Text"/>
                <a:ea typeface="Crimson Text"/>
                <a:cs typeface="Crimson Text"/>
                <a:sym typeface="Crimson Text"/>
              </a:rPr>
              <a:t>GRAND FINALS </a:t>
            </a:r>
            <a:endParaRPr b="1" i="1" sz="13000">
              <a:latin typeface="Crimson Text"/>
              <a:ea typeface="Crimson Text"/>
              <a:cs typeface="Crimson Text"/>
              <a:sym typeface="Crimson Text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1" lang="en-US" sz="13000">
                <a:latin typeface="Crimson Text"/>
                <a:ea typeface="Crimson Text"/>
                <a:cs typeface="Crimson Text"/>
                <a:sym typeface="Crimson Text"/>
              </a:rPr>
              <a:t>BEST SPEAKER</a:t>
            </a:r>
            <a:endParaRPr b="1" i="1" sz="13000">
              <a:latin typeface="Crimson Text"/>
              <a:ea typeface="Crimson Text"/>
              <a:cs typeface="Crimson Text"/>
              <a:sym typeface="Crimson Text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t/>
            </a:r>
            <a:endParaRPr b="1" i="1" sz="9600">
              <a:latin typeface="Crimson Text"/>
              <a:ea typeface="Crimson Text"/>
              <a:cs typeface="Crimson Text"/>
              <a:sym typeface="Crimson Text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g3c565eeb0f3_0_48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3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g3c565eeb0f3_0_52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8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g3c565eeb0f3_0_56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3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g3c565eeb0f3_0_60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g3c565eeb0f3_0_64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cb0e99eb23_0_13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3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g3c565eeb0f3_0_68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g3c565eeb0f3_0_72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3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3c565eeb0f3_0_76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8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g3c565eeb0f3_0_80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3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g3c565eeb0f3_0_84"/>
          <p:cNvSpPr txBox="1"/>
          <p:nvPr/>
        </p:nvSpPr>
        <p:spPr>
          <a:xfrm>
            <a:off x="1147048" y="2040775"/>
            <a:ext cx="15993900" cy="954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1" lang="en-US" sz="20000">
                <a:latin typeface="Crimson Text"/>
                <a:ea typeface="Crimson Text"/>
                <a:cs typeface="Crimson Text"/>
                <a:sym typeface="Crimson Text"/>
              </a:rPr>
              <a:t>PIERS KO</a:t>
            </a:r>
            <a:endParaRPr b="1" i="1" sz="20000">
              <a:latin typeface="Crimson Text"/>
              <a:ea typeface="Crimson Text"/>
              <a:cs typeface="Crimson Text"/>
              <a:sym typeface="Crimson Text"/>
            </a:endParaRPr>
          </a:p>
          <a:p>
            <a:pPr indent="0" lvl="0" marL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600"/>
              <a:buFont typeface="Arial"/>
              <a:buNone/>
            </a:pPr>
            <a:r>
              <a:rPr b="1" i="1" lang="en-US" sz="10000">
                <a:solidFill>
                  <a:schemeClr val="dk1"/>
                </a:solidFill>
                <a:latin typeface="Crimson Text"/>
                <a:ea typeface="Crimson Text"/>
                <a:cs typeface="Crimson Text"/>
                <a:sym typeface="Crimson Text"/>
              </a:rPr>
              <a:t>(HKIS HS)</a:t>
            </a:r>
            <a:endParaRPr b="1" i="1" sz="10000">
              <a:solidFill>
                <a:schemeClr val="dk1"/>
              </a:solidFill>
              <a:latin typeface="Crimson Text"/>
              <a:ea typeface="Crimson Text"/>
              <a:cs typeface="Crimson Text"/>
              <a:sym typeface="Crimson Text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1" lang="en-US" sz="20000">
                <a:latin typeface="Crimson Text"/>
                <a:ea typeface="Crimson Text"/>
                <a:cs typeface="Crimson Text"/>
                <a:sym typeface="Crimson Text"/>
              </a:rPr>
              <a:t> </a:t>
            </a:r>
            <a:endParaRPr b="1" i="1" sz="20000" cap="none" strike="noStrike">
              <a:solidFill>
                <a:srgbClr val="000000"/>
              </a:solidFill>
              <a:latin typeface="Crimson Text"/>
              <a:ea typeface="Crimson Text"/>
              <a:cs typeface="Crimson Text"/>
              <a:sym typeface="Crimson Text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8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g3c56248165c_1_20"/>
          <p:cNvSpPr txBox="1"/>
          <p:nvPr/>
        </p:nvSpPr>
        <p:spPr>
          <a:xfrm>
            <a:off x="1147048" y="2950150"/>
            <a:ext cx="15993900" cy="5849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1" lang="en-US" sz="20000">
                <a:latin typeface="Crimson Text"/>
                <a:ea typeface="Crimson Text"/>
                <a:cs typeface="Crimson Text"/>
                <a:sym typeface="Crimson Text"/>
              </a:rPr>
              <a:t>HKIS</a:t>
            </a:r>
            <a:endParaRPr b="1" i="1" sz="20000">
              <a:latin typeface="Crimson Text"/>
              <a:ea typeface="Crimson Text"/>
              <a:cs typeface="Crimson Text"/>
              <a:sym typeface="Crimson Text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1" lang="en-US" sz="10000">
                <a:latin typeface="Crimson Text"/>
                <a:ea typeface="Crimson Text"/>
                <a:cs typeface="Crimson Text"/>
                <a:sym typeface="Crimson Text"/>
              </a:rPr>
              <a:t>1st Runner Up</a:t>
            </a:r>
            <a:endParaRPr b="1" i="1" sz="10000">
              <a:latin typeface="Crimson Text"/>
              <a:ea typeface="Crimson Text"/>
              <a:cs typeface="Crimson Text"/>
              <a:sym typeface="Crimson Text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3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g3c56248165c_1_24"/>
          <p:cNvSpPr txBox="1"/>
          <p:nvPr/>
        </p:nvSpPr>
        <p:spPr>
          <a:xfrm>
            <a:off x="1147048" y="1909125"/>
            <a:ext cx="15993900" cy="5849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1" lang="en-US" sz="20000">
                <a:latin typeface="Crimson Text"/>
                <a:ea typeface="Crimson Text"/>
                <a:cs typeface="Crimson Text"/>
                <a:sym typeface="Crimson Text"/>
              </a:rPr>
              <a:t>CIS </a:t>
            </a:r>
            <a:endParaRPr b="1" i="1" sz="20000">
              <a:latin typeface="Crimson Text"/>
              <a:ea typeface="Crimson Text"/>
              <a:cs typeface="Crimson Text"/>
              <a:sym typeface="Crimson Text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1" lang="en-US" sz="10000">
                <a:latin typeface="Crimson Text"/>
                <a:ea typeface="Crimson Text"/>
                <a:cs typeface="Crimson Text"/>
                <a:sym typeface="Crimson Text"/>
              </a:rPr>
              <a:t>Semi Finalist</a:t>
            </a:r>
            <a:endParaRPr b="1" i="1" sz="10000">
              <a:latin typeface="Crimson Text"/>
              <a:ea typeface="Crimson Text"/>
              <a:cs typeface="Crimson Text"/>
              <a:sym typeface="Crimson Text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8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g3c56248165c_1_28"/>
          <p:cNvSpPr txBox="1"/>
          <p:nvPr/>
        </p:nvSpPr>
        <p:spPr>
          <a:xfrm>
            <a:off x="1147048" y="1586125"/>
            <a:ext cx="15993900" cy="80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1" lang="en-US" sz="20000">
                <a:latin typeface="Crimson Text"/>
                <a:ea typeface="Crimson Text"/>
                <a:cs typeface="Crimson Text"/>
                <a:sym typeface="Crimson Text"/>
              </a:rPr>
              <a:t>GSIS </a:t>
            </a:r>
            <a:endParaRPr b="1" i="1" sz="20000">
              <a:latin typeface="Crimson Text"/>
              <a:ea typeface="Crimson Text"/>
              <a:cs typeface="Crimson Text"/>
              <a:sym typeface="Crimson Text"/>
            </a:endParaRPr>
          </a:p>
          <a:p>
            <a:pPr indent="0" lvl="0" marL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600"/>
              <a:buFont typeface="Arial"/>
              <a:buNone/>
            </a:pPr>
            <a:r>
              <a:rPr b="1" i="1" lang="en-US" sz="10000">
                <a:solidFill>
                  <a:schemeClr val="dk1"/>
                </a:solidFill>
                <a:latin typeface="Crimson Text"/>
                <a:ea typeface="Crimson Text"/>
                <a:cs typeface="Crimson Text"/>
                <a:sym typeface="Crimson Text"/>
              </a:rPr>
              <a:t>Semi Finalist</a:t>
            </a:r>
            <a:endParaRPr b="1" i="1" sz="10000">
              <a:solidFill>
                <a:schemeClr val="dk1"/>
              </a:solidFill>
              <a:latin typeface="Crimson Text"/>
              <a:ea typeface="Crimson Text"/>
              <a:cs typeface="Crimson Text"/>
              <a:sym typeface="Crimson Text"/>
            </a:endParaRPr>
          </a:p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t/>
            </a:r>
            <a:endParaRPr b="1" i="1" sz="10000">
              <a:latin typeface="Crimson Text"/>
              <a:ea typeface="Crimson Text"/>
              <a:cs typeface="Crimson Text"/>
              <a:sym typeface="Crimson Text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3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g3c565eeb0f3_0_92"/>
          <p:cNvSpPr txBox="1"/>
          <p:nvPr/>
        </p:nvSpPr>
        <p:spPr>
          <a:xfrm>
            <a:off x="1147048" y="2097975"/>
            <a:ext cx="15993900" cy="535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1" lang="en-US" sz="11600">
                <a:latin typeface="Calibri"/>
                <a:ea typeface="Calibri"/>
                <a:cs typeface="Calibri"/>
                <a:sym typeface="Calibri"/>
              </a:rPr>
              <a:t>thank you and congratulations to all teams and speakers!</a:t>
            </a:r>
            <a:endParaRPr b="0" i="1" sz="11600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cb0e99eb23_0_17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cb0e99eb23_0_21"/>
          <p:cNvSpPr txBox="1"/>
          <p:nvPr/>
        </p:nvSpPr>
        <p:spPr>
          <a:xfrm>
            <a:off x="1147048" y="4250700"/>
            <a:ext cx="15993900" cy="178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600"/>
              <a:buFont typeface="Arial"/>
              <a:buNone/>
            </a:pPr>
            <a:r>
              <a:rPr b="1" i="0" lang="en-US" sz="1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SAFETY SLIDE</a:t>
            </a:r>
            <a:endParaRPr b="0" i="0" sz="11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